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61" r:id="rId3"/>
    <p:sldId id="260" r:id="rId4"/>
    <p:sldId id="262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83" r:id="rId14"/>
    <p:sldId id="273" r:id="rId15"/>
    <p:sldId id="274" r:id="rId16"/>
    <p:sldId id="275" r:id="rId17"/>
    <p:sldId id="277" r:id="rId18"/>
    <p:sldId id="279" r:id="rId19"/>
    <p:sldId id="278" r:id="rId20"/>
    <p:sldId id="281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E1027-B099-46F9-8C0C-36819977E28E}" v="149" dt="2024-09-28T23:00:23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36AE1027-B099-46F9-8C0C-36819977E28E}"/>
    <pc:docChg chg="undo custSel addSld delSld modSld sldOrd">
      <pc:chgData name="Sonia Arthur Otibu" userId="2870547d58b43518" providerId="LiveId" clId="{36AE1027-B099-46F9-8C0C-36819977E28E}" dt="2024-10-07T01:13:58.329" v="3741" actId="2696"/>
      <pc:docMkLst>
        <pc:docMk/>
      </pc:docMkLst>
      <pc:sldChg chg="addSp delSp modSp mod">
        <pc:chgData name="Sonia Arthur Otibu" userId="2870547d58b43518" providerId="LiveId" clId="{36AE1027-B099-46F9-8C0C-36819977E28E}" dt="2024-10-07T01:13:48.120" v="3740" actId="207"/>
        <pc:sldMkLst>
          <pc:docMk/>
          <pc:sldMk cId="1299340905" sldId="265"/>
        </pc:sldMkLst>
        <pc:spChg chg="add">
          <ac:chgData name="Sonia Arthur Otibu" userId="2870547d58b43518" providerId="LiveId" clId="{36AE1027-B099-46F9-8C0C-36819977E28E}" dt="2024-10-07T01:11:02.561" v="3689" actId="11529"/>
          <ac:spMkLst>
            <pc:docMk/>
            <pc:sldMk cId="1299340905" sldId="265"/>
            <ac:spMk id="3" creationId="{C452FA43-FD62-F87E-D0E5-088E5F910B3E}"/>
          </ac:spMkLst>
        </pc:spChg>
        <pc:spChg chg="add mod">
          <ac:chgData name="Sonia Arthur Otibu" userId="2870547d58b43518" providerId="LiveId" clId="{36AE1027-B099-46F9-8C0C-36819977E28E}" dt="2024-10-07T01:13:48.120" v="3740" actId="207"/>
          <ac:spMkLst>
            <pc:docMk/>
            <pc:sldMk cId="1299340905" sldId="265"/>
            <ac:spMk id="5" creationId="{32EFEFFF-A037-87C3-CF24-EF2FF61FF9DA}"/>
          </ac:spMkLst>
        </pc:spChg>
        <pc:spChg chg="del mod">
          <ac:chgData name="Sonia Arthur Otibu" userId="2870547d58b43518" providerId="LiveId" clId="{36AE1027-B099-46F9-8C0C-36819977E28E}" dt="2024-10-07T01:08:51.376" v="3651" actId="478"/>
          <ac:spMkLst>
            <pc:docMk/>
            <pc:sldMk cId="1299340905" sldId="265"/>
            <ac:spMk id="6" creationId="{A93A7ADC-C5B7-F616-CEAF-C3C734551F42}"/>
          </ac:spMkLst>
        </pc:spChg>
        <pc:graphicFrameChg chg="mod">
          <ac:chgData name="Sonia Arthur Otibu" userId="2870547d58b43518" providerId="LiveId" clId="{36AE1027-B099-46F9-8C0C-36819977E28E}" dt="2024-10-07T01:10:31.072" v="3688" actId="14100"/>
          <ac:graphicFrameMkLst>
            <pc:docMk/>
            <pc:sldMk cId="1299340905" sldId="265"/>
            <ac:graphicFrameMk id="4" creationId="{1D56AE0B-2CE6-5017-9B23-643634BE0875}"/>
          </ac:graphicFrameMkLst>
        </pc:graphicFrameChg>
      </pc:sldChg>
      <pc:sldChg chg="modSp mod">
        <pc:chgData name="Sonia Arthur Otibu" userId="2870547d58b43518" providerId="LiveId" clId="{36AE1027-B099-46F9-8C0C-36819977E28E}" dt="2024-10-06T02:45:20.140" v="1924" actId="27636"/>
        <pc:sldMkLst>
          <pc:docMk/>
          <pc:sldMk cId="3058272329" sldId="272"/>
        </pc:sldMkLst>
        <pc:spChg chg="mod">
          <ac:chgData name="Sonia Arthur Otibu" userId="2870547d58b43518" providerId="LiveId" clId="{36AE1027-B099-46F9-8C0C-36819977E28E}" dt="2024-10-06T02:45:20.140" v="1924" actId="27636"/>
          <ac:spMkLst>
            <pc:docMk/>
            <pc:sldMk cId="3058272329" sldId="272"/>
            <ac:spMk id="3" creationId="{9255B291-555D-9C89-CA9C-CE0FA6AF89E2}"/>
          </ac:spMkLst>
        </pc:spChg>
      </pc:sldChg>
      <pc:sldChg chg="addSp delSp modSp mod">
        <pc:chgData name="Sonia Arthur Otibu" userId="2870547d58b43518" providerId="LiveId" clId="{36AE1027-B099-46F9-8C0C-36819977E28E}" dt="2024-10-06T04:15:59.955" v="2850" actId="20577"/>
        <pc:sldMkLst>
          <pc:docMk/>
          <pc:sldMk cId="2624028287" sldId="273"/>
        </pc:sldMkLst>
        <pc:spChg chg="mod">
          <ac:chgData name="Sonia Arthur Otibu" userId="2870547d58b43518" providerId="LiveId" clId="{36AE1027-B099-46F9-8C0C-36819977E28E}" dt="2024-10-06T04:15:28.772" v="2786" actId="14100"/>
          <ac:spMkLst>
            <pc:docMk/>
            <pc:sldMk cId="2624028287" sldId="273"/>
            <ac:spMk id="2" creationId="{CC9881EF-3AE4-727A-F4AE-2FB6357C1373}"/>
          </ac:spMkLst>
        </pc:spChg>
        <pc:spChg chg="add del mod">
          <ac:chgData name="Sonia Arthur Otibu" userId="2870547d58b43518" providerId="LiveId" clId="{36AE1027-B099-46F9-8C0C-36819977E28E}" dt="2024-09-28T22:30:42.256" v="770" actId="22"/>
          <ac:spMkLst>
            <pc:docMk/>
            <pc:sldMk cId="2624028287" sldId="273"/>
            <ac:spMk id="4" creationId="{51FC4E68-E1C3-15D2-610E-47358582734F}"/>
          </ac:spMkLst>
        </pc:spChg>
        <pc:spChg chg="add mod">
          <ac:chgData name="Sonia Arthur Otibu" userId="2870547d58b43518" providerId="LiveId" clId="{36AE1027-B099-46F9-8C0C-36819977E28E}" dt="2024-10-06T04:15:59.955" v="2850" actId="20577"/>
          <ac:spMkLst>
            <pc:docMk/>
            <pc:sldMk cId="2624028287" sldId="273"/>
            <ac:spMk id="4" creationId="{6AE22808-BAAE-F191-EC89-3CCAD91D4C70}"/>
          </ac:spMkLst>
        </pc:spChg>
        <pc:spChg chg="mod">
          <ac:chgData name="Sonia Arthur Otibu" userId="2870547d58b43518" providerId="LiveId" clId="{36AE1027-B099-46F9-8C0C-36819977E28E}" dt="2024-09-28T22:31:13.323" v="788" actId="20577"/>
          <ac:spMkLst>
            <pc:docMk/>
            <pc:sldMk cId="2624028287" sldId="273"/>
            <ac:spMk id="6" creationId="{3280898F-0DDF-15F4-6FD6-0AF0D28105BE}"/>
          </ac:spMkLst>
        </pc:spChg>
        <pc:spChg chg="add del mod">
          <ac:chgData name="Sonia Arthur Otibu" userId="2870547d58b43518" providerId="LiveId" clId="{36AE1027-B099-46F9-8C0C-36819977E28E}" dt="2024-09-28T22:31:03.683" v="774"/>
          <ac:spMkLst>
            <pc:docMk/>
            <pc:sldMk cId="2624028287" sldId="273"/>
            <ac:spMk id="10" creationId="{5D691E59-F806-C97A-0BDC-BBE6236549E6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0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2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4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3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7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9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9" creationId="{FB1CD9BE-93F1-ED44-946B-8354D74B0B9F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0" creationId="{882E6E09-FCB0-5F41-8BAE-C0581D54B5FD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1" creationId="{D269DB01-9C3C-7841-B8E8-6FDFEF70CB7D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4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8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1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2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3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5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6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7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8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90" creationId="{2D31923D-AB54-2C41-B985-E3F1AB437D09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2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3" creationId="{FB1CD9BE-93F1-ED44-946B-8354D74B0B9F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4" creationId="{882E6E09-FCB0-5F41-8BAE-C0581D54B5FD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5" creationId="{D269DB01-9C3C-7841-B8E8-6FDFEF70CB7D}"/>
          </ac:spMkLst>
        </pc:spChg>
        <pc:graphicFrameChg chg="add del mod modGraphic">
          <ac:chgData name="Sonia Arthur Otibu" userId="2870547d58b43518" providerId="LiveId" clId="{36AE1027-B099-46F9-8C0C-36819977E28E}" dt="2024-10-06T02:55:18.885" v="2342" actId="478"/>
          <ac:graphicFrameMkLst>
            <pc:docMk/>
            <pc:sldMk cId="2624028287" sldId="273"/>
            <ac:graphicFrameMk id="5" creationId="{958604B0-E0BF-6066-787C-402A653F7094}"/>
          </ac:graphicFrameMkLst>
        </pc:graphicFrameChg>
        <pc:graphicFrameChg chg="del mod modGraphic">
          <ac:chgData name="Sonia Arthur Otibu" userId="2870547d58b43518" providerId="LiveId" clId="{36AE1027-B099-46F9-8C0C-36819977E28E}" dt="2024-09-28T22:30:26.711" v="768" actId="478"/>
          <ac:graphicFrameMkLst>
            <pc:docMk/>
            <pc:sldMk cId="2624028287" sldId="273"/>
            <ac:graphicFrameMk id="5" creationId="{E053AA60-2B54-A0F7-95D5-ABB0FF911ADA}"/>
          </ac:graphicFrameMkLst>
        </pc:graphicFrameChg>
        <pc:graphicFrameChg chg="add mod modGraphic">
          <ac:chgData name="Sonia Arthur Otibu" userId="2870547d58b43518" providerId="LiveId" clId="{36AE1027-B099-46F9-8C0C-36819977E28E}" dt="2024-10-06T04:05:28.361" v="2634" actId="20577"/>
          <ac:graphicFrameMkLst>
            <pc:docMk/>
            <pc:sldMk cId="2624028287" sldId="273"/>
            <ac:graphicFrameMk id="7" creationId="{8E2CD9ED-5DA7-85B5-ABF2-1E3A6506CE51}"/>
          </ac:graphicFrameMkLst>
        </pc:graphicFrameChg>
        <pc:graphicFrameChg chg="add del mod modGraphic">
          <ac:chgData name="Sonia Arthur Otibu" userId="2870547d58b43518" providerId="LiveId" clId="{36AE1027-B099-46F9-8C0C-36819977E28E}" dt="2024-10-06T02:52:37.424" v="2233" actId="478"/>
          <ac:graphicFrameMkLst>
            <pc:docMk/>
            <pc:sldMk cId="2624028287" sldId="273"/>
            <ac:graphicFrameMk id="11" creationId="{75E38123-E19B-F828-D6FC-737DD01E032E}"/>
          </ac:graphicFrameMkLst>
        </pc:graphicFrameChg>
        <pc:picChg chg="add del mod ord">
          <ac:chgData name="Sonia Arthur Otibu" userId="2870547d58b43518" providerId="LiveId" clId="{36AE1027-B099-46F9-8C0C-36819977E28E}" dt="2024-09-28T22:30:49.691" v="773" actId="478"/>
          <ac:picMkLst>
            <pc:docMk/>
            <pc:sldMk cId="2624028287" sldId="273"/>
            <ac:picMk id="8" creationId="{C4FAB2DE-9D95-D29B-5445-A0AD272BCD17}"/>
          </ac:picMkLst>
        </pc:picChg>
      </pc:sldChg>
      <pc:sldChg chg="addSp delSp modSp mod">
        <pc:chgData name="Sonia Arthur Otibu" userId="2870547d58b43518" providerId="LiveId" clId="{36AE1027-B099-46F9-8C0C-36819977E28E}" dt="2024-10-06T06:02:57.298" v="3634" actId="20577"/>
        <pc:sldMkLst>
          <pc:docMk/>
          <pc:sldMk cId="2590313426" sldId="274"/>
        </pc:sldMkLst>
        <pc:spChg chg="mod">
          <ac:chgData name="Sonia Arthur Otibu" userId="2870547d58b43518" providerId="LiveId" clId="{36AE1027-B099-46F9-8C0C-36819977E28E}" dt="2024-09-28T22:38:19.673" v="982" actId="14100"/>
          <ac:spMkLst>
            <pc:docMk/>
            <pc:sldMk cId="2590313426" sldId="274"/>
            <ac:spMk id="2" creationId="{8C988116-CCC6-FC99-D5D8-4D639706D350}"/>
          </ac:spMkLst>
        </pc:spChg>
        <pc:spChg chg="mod">
          <ac:chgData name="Sonia Arthur Otibu" userId="2870547d58b43518" providerId="LiveId" clId="{36AE1027-B099-46F9-8C0C-36819977E28E}" dt="2024-10-06T06:02:57.298" v="3634" actId="20577"/>
          <ac:spMkLst>
            <pc:docMk/>
            <pc:sldMk cId="2590313426" sldId="274"/>
            <ac:spMk id="3" creationId="{5DBB4C82-D871-5BD6-5B57-E2DF5E33BD9E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7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41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6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8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50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3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4" creationId="{9BA6F386-E5BF-4C49-AC0B-6772CD31355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9" creationId="{6CA2C65D-0168-1245-86C8-62A8A6F7B81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1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3" creationId="{9BA6F386-E5BF-4C49-AC0B-6772CD313553}"/>
          </ac:spMkLst>
        </pc:spChg>
        <pc:graphicFrameChg chg="add mod modGraphic">
          <ac:chgData name="Sonia Arthur Otibu" userId="2870547d58b43518" providerId="LiveId" clId="{36AE1027-B099-46F9-8C0C-36819977E28E}" dt="2024-10-06T04:07:19.030" v="2714" actId="20577"/>
          <ac:graphicFrameMkLst>
            <pc:docMk/>
            <pc:sldMk cId="2590313426" sldId="274"/>
            <ac:graphicFrameMk id="4" creationId="{766216A8-4B24-5E0D-E05B-52254BAAD788}"/>
          </ac:graphicFrameMkLst>
        </pc:graphicFrameChg>
        <pc:picChg chg="del mod">
          <ac:chgData name="Sonia Arthur Otibu" userId="2870547d58b43518" providerId="LiveId" clId="{36AE1027-B099-46F9-8C0C-36819977E28E}" dt="2024-09-28T22:33:11.626" v="889" actId="478"/>
          <ac:picMkLst>
            <pc:docMk/>
            <pc:sldMk cId="2590313426" sldId="274"/>
            <ac:picMk id="5" creationId="{693165C3-32AA-8360-EA9C-F83D5AB029CE}"/>
          </ac:picMkLst>
        </pc:picChg>
      </pc:sldChg>
      <pc:sldChg chg="addSp delSp modSp mod">
        <pc:chgData name="Sonia Arthur Otibu" userId="2870547d58b43518" providerId="LiveId" clId="{36AE1027-B099-46F9-8C0C-36819977E28E}" dt="2024-10-06T04:16:28.037" v="2858" actId="20577"/>
        <pc:sldMkLst>
          <pc:docMk/>
          <pc:sldMk cId="3854834646" sldId="275"/>
        </pc:sldMkLst>
        <pc:spChg chg="mod">
          <ac:chgData name="Sonia Arthur Otibu" userId="2870547d58b43518" providerId="LiveId" clId="{36AE1027-B099-46F9-8C0C-36819977E28E}" dt="2024-10-06T04:13:57.406" v="2777" actId="20577"/>
          <ac:spMkLst>
            <pc:docMk/>
            <pc:sldMk cId="3854834646" sldId="275"/>
            <ac:spMk id="2" creationId="{2CD6B466-8BA4-B72A-84AC-0EDE04A500A5}"/>
          </ac:spMkLst>
        </pc:spChg>
        <pc:spChg chg="mod">
          <ac:chgData name="Sonia Arthur Otibu" userId="2870547d58b43518" providerId="LiveId" clId="{36AE1027-B099-46F9-8C0C-36819977E28E}" dt="2024-10-06T04:16:28.037" v="2858" actId="20577"/>
          <ac:spMkLst>
            <pc:docMk/>
            <pc:sldMk cId="3854834646" sldId="275"/>
            <ac:spMk id="3" creationId="{11430E40-9B33-1AF2-2459-B25F5DAE561E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9" creationId="{579E3846-8D0B-B14A-817A-7FAC9DDAB4D8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1" creationId="{BE50E7BE-734F-224D-B03E-074DE1D12480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3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1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0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2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7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1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3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7" creationId="{5FA1B450-DB4E-404E-9C1C-703E4FCCF831}"/>
          </ac:spMkLst>
        </pc:spChg>
        <pc:picChg chg="del mod">
          <ac:chgData name="Sonia Arthur Otibu" userId="2870547d58b43518" providerId="LiveId" clId="{36AE1027-B099-46F9-8C0C-36819977E28E}" dt="2024-09-27T06:49:09.445" v="618" actId="478"/>
          <ac:picMkLst>
            <pc:docMk/>
            <pc:sldMk cId="3854834646" sldId="275"/>
            <ac:picMk id="4" creationId="{53692BB4-CB9F-1436-5CB7-4F59B36ED7F6}"/>
          </ac:picMkLst>
        </pc:picChg>
        <pc:picChg chg="add del mod">
          <ac:chgData name="Sonia Arthur Otibu" userId="2870547d58b43518" providerId="LiveId" clId="{36AE1027-B099-46F9-8C0C-36819977E28E}" dt="2024-09-28T22:39:47.655" v="1032" actId="478"/>
          <ac:picMkLst>
            <pc:docMk/>
            <pc:sldMk cId="3854834646" sldId="275"/>
            <ac:picMk id="4" creationId="{7150963D-CFB6-89DA-E227-D5FC3B3325C7}"/>
          </ac:picMkLst>
        </pc:picChg>
        <pc:picChg chg="add mod">
          <ac:chgData name="Sonia Arthur Otibu" userId="2870547d58b43518" providerId="LiveId" clId="{36AE1027-B099-46F9-8C0C-36819977E28E}" dt="2024-10-06T04:15:08.454" v="2784" actId="14100"/>
          <ac:picMkLst>
            <pc:docMk/>
            <pc:sldMk cId="3854834646" sldId="275"/>
            <ac:picMk id="5" creationId="{22EC584E-F391-8E90-2A1C-A257AB926FE0}"/>
          </ac:picMkLst>
        </pc:picChg>
        <pc:picChg chg="add del mod">
          <ac:chgData name="Sonia Arthur Otibu" userId="2870547d58b43518" providerId="LiveId" clId="{36AE1027-B099-46F9-8C0C-36819977E28E}" dt="2024-09-28T22:39:15.486" v="1029" actId="478"/>
          <ac:picMkLst>
            <pc:docMk/>
            <pc:sldMk cId="3854834646" sldId="275"/>
            <ac:picMk id="5" creationId="{526FE98E-4766-40EF-15E2-95048F51F7D6}"/>
          </ac:picMkLst>
        </pc:picChg>
        <pc:picChg chg="add del mod">
          <ac:chgData name="Sonia Arthur Otibu" userId="2870547d58b43518" providerId="LiveId" clId="{36AE1027-B099-46F9-8C0C-36819977E28E}" dt="2024-10-06T04:14:16.280" v="2781" actId="478"/>
          <ac:picMkLst>
            <pc:docMk/>
            <pc:sldMk cId="3854834646" sldId="275"/>
            <ac:picMk id="6" creationId="{8FAE4A6F-52AB-CB32-10F6-FB4A2BD75B5D}"/>
          </ac:picMkLst>
        </pc:picChg>
      </pc:sldChg>
      <pc:sldChg chg="addSp delSp modSp del mod">
        <pc:chgData name="Sonia Arthur Otibu" userId="2870547d58b43518" providerId="LiveId" clId="{36AE1027-B099-46F9-8C0C-36819977E28E}" dt="2024-10-06T04:21:36.549" v="2983" actId="2696"/>
        <pc:sldMkLst>
          <pc:docMk/>
          <pc:sldMk cId="189269837" sldId="276"/>
        </pc:sldMkLst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" creationId="{CDBE7D5A-520D-E71F-6E07-1A33ED2B4FC2}"/>
          </ac:spMkLst>
        </pc:spChg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3" creationId="{96FE2513-8B30-73B5-0ABF-A564B90217AE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9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1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3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8" creationId="{9F291BE0-7A7E-D04F-974F-9F4577FB2F46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0" creationId="{BD33FF1F-6094-0B4A-A3E4-6B0D9283DB44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2" creationId="{B78A6D9C-C7A5-414B-8CB7-E31470D7D2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4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6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8" creationId="{DCA5172B-100A-154D-8648-280629D67DD0}"/>
          </ac:spMkLst>
        </pc:spChg>
        <pc:picChg chg="mod">
          <ac:chgData name="Sonia Arthur Otibu" userId="2870547d58b43518" providerId="LiveId" clId="{36AE1027-B099-46F9-8C0C-36819977E28E}" dt="2024-09-28T22:46:26.884" v="1292" actId="26606"/>
          <ac:picMkLst>
            <pc:docMk/>
            <pc:sldMk cId="189269837" sldId="276"/>
            <ac:picMk id="4" creationId="{E317F24D-73D8-F25D-385F-15B034667610}"/>
          </ac:picMkLst>
        </pc:picChg>
      </pc:sldChg>
      <pc:sldChg chg="addSp delSp modSp mod">
        <pc:chgData name="Sonia Arthur Otibu" userId="2870547d58b43518" providerId="LiveId" clId="{36AE1027-B099-46F9-8C0C-36819977E28E}" dt="2024-10-06T04:19:17.011" v="2901" actId="20577"/>
        <pc:sldMkLst>
          <pc:docMk/>
          <pc:sldMk cId="2798367621" sldId="277"/>
        </pc:sldMkLst>
        <pc:spChg chg="mod">
          <ac:chgData name="Sonia Arthur Otibu" userId="2870547d58b43518" providerId="LiveId" clId="{36AE1027-B099-46F9-8C0C-36819977E28E}" dt="2024-09-28T22:48:46.183" v="1347" actId="14100"/>
          <ac:spMkLst>
            <pc:docMk/>
            <pc:sldMk cId="2798367621" sldId="277"/>
            <ac:spMk id="2" creationId="{20A50711-18AF-1D72-1595-690850556087}"/>
          </ac:spMkLst>
        </pc:spChg>
        <pc:spChg chg="mod">
          <ac:chgData name="Sonia Arthur Otibu" userId="2870547d58b43518" providerId="LiveId" clId="{36AE1027-B099-46F9-8C0C-36819977E28E}" dt="2024-10-06T04:19:17.011" v="2901" actId="20577"/>
          <ac:spMkLst>
            <pc:docMk/>
            <pc:sldMk cId="2798367621" sldId="277"/>
            <ac:spMk id="3" creationId="{C9A05884-DD76-4FF4-F424-CA4A2F75069B}"/>
          </ac:spMkLst>
        </pc:spChg>
        <pc:spChg chg="add del mod">
          <ac:chgData name="Sonia Arthur Otibu" userId="2870547d58b43518" providerId="LiveId" clId="{36AE1027-B099-46F9-8C0C-36819977E28E}" dt="2024-10-06T04:17:17.645" v="2863" actId="1076"/>
          <ac:spMkLst>
            <pc:docMk/>
            <pc:sldMk cId="2798367621" sldId="277"/>
            <ac:spMk id="6" creationId="{8FC08CC4-9AD5-5AAF-3315-63825D4F09C9}"/>
          </ac:spMkLst>
        </pc:spChg>
        <pc:spChg chg="add mod">
          <ac:chgData name="Sonia Arthur Otibu" userId="2870547d58b43518" providerId="LiveId" clId="{36AE1027-B099-46F9-8C0C-36819977E28E}" dt="2024-09-28T22:50:22.844" v="1387" actId="767"/>
          <ac:spMkLst>
            <pc:docMk/>
            <pc:sldMk cId="2798367621" sldId="277"/>
            <ac:spMk id="7" creationId="{44884EA1-34F3-8EA3-A241-52CB5965F807}"/>
          </ac:spMkLst>
        </pc:spChg>
        <pc:spChg chg="add del mod">
          <ac:chgData name="Sonia Arthur Otibu" userId="2870547d58b43518" providerId="LiveId" clId="{36AE1027-B099-46F9-8C0C-36819977E28E}" dt="2024-10-06T04:17:01.213" v="2862" actId="478"/>
          <ac:spMkLst>
            <pc:docMk/>
            <pc:sldMk cId="2798367621" sldId="277"/>
            <ac:spMk id="8" creationId="{3FFCDEF8-32BC-7992-F574-A55E996CF088}"/>
          </ac:spMkLst>
        </pc:spChg>
        <pc:picChg chg="add del mod">
          <ac:chgData name="Sonia Arthur Otibu" userId="2870547d58b43518" providerId="LiveId" clId="{36AE1027-B099-46F9-8C0C-36819977E28E}" dt="2024-10-06T04:17:48.647" v="2865" actId="478"/>
          <ac:picMkLst>
            <pc:docMk/>
            <pc:sldMk cId="2798367621" sldId="277"/>
            <ac:picMk id="4" creationId="{964CD1A6-E6D8-E15F-2352-F796A875363D}"/>
          </ac:picMkLst>
        </pc:picChg>
        <pc:picChg chg="del mod">
          <ac:chgData name="Sonia Arthur Otibu" userId="2870547d58b43518" providerId="LiveId" clId="{36AE1027-B099-46F9-8C0C-36819977E28E}" dt="2024-10-06T04:16:57.480" v="2860" actId="478"/>
          <ac:picMkLst>
            <pc:docMk/>
            <pc:sldMk cId="2798367621" sldId="277"/>
            <ac:picMk id="5" creationId="{94903B21-BB32-48CD-2DEC-A34DE5C2569E}"/>
          </ac:picMkLst>
        </pc:picChg>
        <pc:picChg chg="add mod">
          <ac:chgData name="Sonia Arthur Otibu" userId="2870547d58b43518" providerId="LiveId" clId="{36AE1027-B099-46F9-8C0C-36819977E28E}" dt="2024-10-06T04:18:02.827" v="2869" actId="14100"/>
          <ac:picMkLst>
            <pc:docMk/>
            <pc:sldMk cId="2798367621" sldId="277"/>
            <ac:picMk id="9" creationId="{3EE99126-30C1-3792-4E6F-CFB02CA240CB}"/>
          </ac:picMkLst>
        </pc:picChg>
      </pc:sldChg>
      <pc:sldChg chg="addSp delSp modSp mod">
        <pc:chgData name="Sonia Arthur Otibu" userId="2870547d58b43518" providerId="LiveId" clId="{36AE1027-B099-46F9-8C0C-36819977E28E}" dt="2024-10-06T05:41:47.336" v="3619" actId="20577"/>
        <pc:sldMkLst>
          <pc:docMk/>
          <pc:sldMk cId="3785693191" sldId="278"/>
        </pc:sldMkLst>
        <pc:spChg chg="mod">
          <ac:chgData name="Sonia Arthur Otibu" userId="2870547d58b43518" providerId="LiveId" clId="{36AE1027-B099-46F9-8C0C-36819977E28E}" dt="2024-10-06T05:41:47.336" v="3619" actId="20577"/>
          <ac:spMkLst>
            <pc:docMk/>
            <pc:sldMk cId="3785693191" sldId="278"/>
            <ac:spMk id="2" creationId="{356FFE80-AFE0-338B-DABF-5B87E1D66688}"/>
          </ac:spMkLst>
        </pc:spChg>
        <pc:spChg chg="mod">
          <ac:chgData name="Sonia Arthur Otibu" userId="2870547d58b43518" providerId="LiveId" clId="{36AE1027-B099-46F9-8C0C-36819977E28E}" dt="2024-10-06T04:21:22.604" v="2982" actId="20577"/>
          <ac:spMkLst>
            <pc:docMk/>
            <pc:sldMk cId="3785693191" sldId="278"/>
            <ac:spMk id="3" creationId="{E1F436BA-B953-302D-34DB-9A963C29E315}"/>
          </ac:spMkLst>
        </pc:spChg>
        <pc:picChg chg="del mod">
          <ac:chgData name="Sonia Arthur Otibu" userId="2870547d58b43518" providerId="LiveId" clId="{36AE1027-B099-46F9-8C0C-36819977E28E}" dt="2024-10-06T04:20:14.230" v="2928" actId="478"/>
          <ac:picMkLst>
            <pc:docMk/>
            <pc:sldMk cId="3785693191" sldId="278"/>
            <ac:picMk id="4" creationId="{69DC0D44-2F37-7F43-E192-87554D23F027}"/>
          </ac:picMkLst>
        </pc:picChg>
        <pc:picChg chg="add mod">
          <ac:chgData name="Sonia Arthur Otibu" userId="2870547d58b43518" providerId="LiveId" clId="{36AE1027-B099-46F9-8C0C-36819977E28E}" dt="2024-10-06T04:20:23.664" v="2931" actId="14100"/>
          <ac:picMkLst>
            <pc:docMk/>
            <pc:sldMk cId="3785693191" sldId="278"/>
            <ac:picMk id="6" creationId="{585288D7-E9BB-A725-3DF6-6EBE588B2EB7}"/>
          </ac:picMkLst>
        </pc:picChg>
      </pc:sldChg>
      <pc:sldChg chg="modSp mod ord">
        <pc:chgData name="Sonia Arthur Otibu" userId="2870547d58b43518" providerId="LiveId" clId="{36AE1027-B099-46F9-8C0C-36819977E28E}" dt="2024-10-06T04:19:38.051" v="2926" actId="20577"/>
        <pc:sldMkLst>
          <pc:docMk/>
          <pc:sldMk cId="1350215306" sldId="279"/>
        </pc:sldMkLst>
        <pc:spChg chg="mod">
          <ac:chgData name="Sonia Arthur Otibu" userId="2870547d58b43518" providerId="LiveId" clId="{36AE1027-B099-46F9-8C0C-36819977E28E}" dt="2024-10-06T04:19:38.051" v="2926" actId="20577"/>
          <ac:spMkLst>
            <pc:docMk/>
            <pc:sldMk cId="1350215306" sldId="279"/>
            <ac:spMk id="4" creationId="{38D617A5-D9DE-DCE9-B7A8-98438BA01B96}"/>
          </ac:spMkLst>
        </pc:spChg>
      </pc:sldChg>
      <pc:sldChg chg="addSp delSp modSp mod modAnim">
        <pc:chgData name="Sonia Arthur Otibu" userId="2870547d58b43518" providerId="LiveId" clId="{36AE1027-B099-46F9-8C0C-36819977E28E}" dt="2024-10-07T00:58:09.191" v="3643" actId="20577"/>
        <pc:sldMkLst>
          <pc:docMk/>
          <pc:sldMk cId="710073800" sldId="280"/>
        </pc:sldMkLst>
        <pc:spChg chg="mo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2" creationId="{7F6719EF-A9B5-B41D-0551-3C41D425BA5D}"/>
          </ac:spMkLst>
        </pc:spChg>
        <pc:spChg chg="mod">
          <ac:chgData name="Sonia Arthur Otibu" userId="2870547d58b43518" providerId="LiveId" clId="{36AE1027-B099-46F9-8C0C-36819977E28E}" dt="2024-10-07T00:58:09.191" v="3643" actId="20577"/>
          <ac:spMkLst>
            <pc:docMk/>
            <pc:sldMk cId="710073800" sldId="280"/>
            <ac:spMk id="3" creationId="{E643FFCE-CC8C-9F20-C13C-43176952E4F5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1" creationId="{6CA2C65D-0168-1245-86C8-62A8A6F7B813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3" creationId="{12E8ED90-6D42-AE40-963A-3924EE2073F0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5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0" creationId="{9F291BE0-7A7E-D04F-974F-9F4577FB2F46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2" creationId="{BD33FF1F-6094-0B4A-A3E4-6B0D9283DB4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4" creationId="{B78A6D9C-C7A5-414B-8CB7-E31470D7D280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6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8" creationId="{012D3DE8-D97E-7C4A-A951-51BC92671392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0" creationId="{F9A7C64A-7759-E942-8BF4-90D75487228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2" creationId="{6E8F4613-F584-E34B-9CDA-FF05A0B4C65F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4" creationId="{AC276E95-1B84-914C-B0C5-9FA065619733}"/>
          </ac:spMkLst>
        </pc:spChg>
        <pc:picChg chg="mod ord">
          <ac:chgData name="Sonia Arthur Otibu" userId="2870547d58b43518" providerId="LiveId" clId="{36AE1027-B099-46F9-8C0C-36819977E28E}" dt="2024-09-27T07:09:22.266" v="754" actId="26606"/>
          <ac:picMkLst>
            <pc:docMk/>
            <pc:sldMk cId="710073800" sldId="280"/>
            <ac:picMk id="5" creationId="{0F724269-401A-CFB4-2A42-79D327FF59F7}"/>
          </ac:picMkLst>
        </pc:picChg>
      </pc:sldChg>
      <pc:sldChg chg="addSp delSp modSp new mod setBg addAnim setClrOvrMap">
        <pc:chgData name="Sonia Arthur Otibu" userId="2870547d58b43518" providerId="LiveId" clId="{36AE1027-B099-46F9-8C0C-36819977E28E}" dt="2024-10-06T04:23:29.223" v="3070" actId="27636"/>
        <pc:sldMkLst>
          <pc:docMk/>
          <pc:sldMk cId="284363405" sldId="281"/>
        </pc:sldMkLst>
        <pc:spChg chg="mod">
          <ac:chgData name="Sonia Arthur Otibu" userId="2870547d58b43518" providerId="LiveId" clId="{36AE1027-B099-46F9-8C0C-36819977E28E}" dt="2024-09-27T06:03:41.201" v="190" actId="14100"/>
          <ac:spMkLst>
            <pc:docMk/>
            <pc:sldMk cId="284363405" sldId="281"/>
            <ac:spMk id="2" creationId="{86731DDC-8F12-7CFA-852D-1E2F3F02F58E}"/>
          </ac:spMkLst>
        </pc:spChg>
        <pc:spChg chg="del">
          <ac:chgData name="Sonia Arthur Otibu" userId="2870547d58b43518" providerId="LiveId" clId="{36AE1027-B099-46F9-8C0C-36819977E28E}" dt="2024-09-27T05:59:32.560" v="41" actId="26606"/>
          <ac:spMkLst>
            <pc:docMk/>
            <pc:sldMk cId="284363405" sldId="281"/>
            <ac:spMk id="3" creationId="{61297500-074E-CC80-22AC-7FFB8278FBB6}"/>
          </ac:spMkLst>
        </pc:spChg>
        <pc:spChg chg="add mod">
          <ac:chgData name="Sonia Arthur Otibu" userId="2870547d58b43518" providerId="LiveId" clId="{36AE1027-B099-46F9-8C0C-36819977E28E}" dt="2024-10-06T04:23:29.223" v="3070" actId="27636"/>
          <ac:spMkLst>
            <pc:docMk/>
            <pc:sldMk cId="284363405" sldId="281"/>
            <ac:spMk id="4" creationId="{BC3F4AC0-48D7-9A8A-F0BB-F8AFAD583EFE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5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7" creationId="{86E439A5-A7E3-5047-A686-06C27A818DD0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9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21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2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6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8" creationId="{EBCE363F-7361-A345-BB3D-2E8D8819722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0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2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3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5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6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1" creationId="{F367E596-6364-884D-8ECA-DABD757BD267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3" creationId="{6C7511A4-6FBF-0246-AB44-3B819A707DED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5" creationId="{17857F1F-17F7-9144-8BBA-AD63FC0AA6A3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7" creationId="{8D56D3E8-B102-DF4E-8F6F-48B290222219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59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0" creationId="{EAB1217A-7C36-3A41-8536-BC68C4521095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1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03:31.239" v="188" actId="26606"/>
          <ac:picMkLst>
            <pc:docMk/>
            <pc:sldMk cId="284363405" sldId="281"/>
            <ac:picMk id="5" creationId="{E54C064A-E7F7-3080-D9F2-DC1A3B5EC444}"/>
          </ac:picMkLst>
        </pc:picChg>
      </pc:sldChg>
      <pc:sldChg chg="addSp delSp modSp new mod setBg">
        <pc:chgData name="Sonia Arthur Otibu" userId="2870547d58b43518" providerId="LiveId" clId="{36AE1027-B099-46F9-8C0C-36819977E28E}" dt="2024-10-06T04:55:54.639" v="3290" actId="20577"/>
        <pc:sldMkLst>
          <pc:docMk/>
          <pc:sldMk cId="2107034750" sldId="282"/>
        </pc:sldMkLst>
        <pc:spChg chg="mod">
          <ac:chgData name="Sonia Arthur Otibu" userId="2870547d58b43518" providerId="LiveId" clId="{36AE1027-B099-46F9-8C0C-36819977E28E}" dt="2024-10-06T04:39:45.190" v="3088" actId="14100"/>
          <ac:spMkLst>
            <pc:docMk/>
            <pc:sldMk cId="2107034750" sldId="282"/>
            <ac:spMk id="2" creationId="{C9EC00A9-A785-8DBA-69E7-C5FD78D83193}"/>
          </ac:spMkLst>
        </pc:spChg>
        <pc:spChg chg="del">
          <ac:chgData name="Sonia Arthur Otibu" userId="2870547d58b43518" providerId="LiveId" clId="{36AE1027-B099-46F9-8C0C-36819977E28E}" dt="2024-09-27T06:43:44.772" v="399"/>
          <ac:spMkLst>
            <pc:docMk/>
            <pc:sldMk cId="2107034750" sldId="282"/>
            <ac:spMk id="3" creationId="{2210048F-91B7-14D7-F98B-7E9BA4B09CEC}"/>
          </ac:spMkLst>
        </pc:spChg>
        <pc:spChg chg="add del mod">
          <ac:chgData name="Sonia Arthur Otibu" userId="2870547d58b43518" providerId="LiveId" clId="{36AE1027-B099-46F9-8C0C-36819977E28E}" dt="2024-10-06T04:39:31.965" v="3084" actId="478"/>
          <ac:spMkLst>
            <pc:docMk/>
            <pc:sldMk cId="2107034750" sldId="282"/>
            <ac:spMk id="4" creationId="{D609483E-9E15-6594-AA72-0FCF4508FA20}"/>
          </ac:spMkLst>
        </pc:spChg>
        <pc:spChg chg="add mod">
          <ac:chgData name="Sonia Arthur Otibu" userId="2870547d58b43518" providerId="LiveId" clId="{36AE1027-B099-46F9-8C0C-36819977E28E}" dt="2024-10-06T04:55:54.639" v="3290" actId="20577"/>
          <ac:spMkLst>
            <pc:docMk/>
            <pc:sldMk cId="2107034750" sldId="282"/>
            <ac:spMk id="5" creationId="{C65F9C6D-B0BD-3004-F328-DC8F7AACF6C3}"/>
          </ac:spMkLst>
        </pc:spChg>
        <pc:spChg chg="add del mod">
          <ac:chgData name="Sonia Arthur Otibu" userId="2870547d58b43518" providerId="LiveId" clId="{36AE1027-B099-46F9-8C0C-36819977E28E}" dt="2024-09-28T22:58:42.826" v="1853"/>
          <ac:spMkLst>
            <pc:docMk/>
            <pc:sldMk cId="2107034750" sldId="282"/>
            <ac:spMk id="6" creationId="{1A84E2B2-6F05-4B36-297B-BE535F1A92F4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7" creationId="{56EC6756-249A-354D-B2C0-DA82BEEEC9B9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9" creationId="{99B14128-2D03-F14B-8681-9410A28F3AA2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6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1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3" creationId="{7B768144-4A9A-EF4F-89C6-859C48A1ADB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5" creationId="{233F0DEE-0C91-A94B-BED4-444EDE341B03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0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2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4" creationId="{DCA5172B-100A-154D-8648-280629D67DD0}"/>
          </ac:spMkLst>
        </pc:spChg>
        <pc:picChg chg="add del mod ord">
          <ac:chgData name="Sonia Arthur Otibu" userId="2870547d58b43518" providerId="LiveId" clId="{36AE1027-B099-46F9-8C0C-36819977E28E}" dt="2024-09-28T22:58:39.488" v="1852" actId="478"/>
          <ac:picMkLst>
            <pc:docMk/>
            <pc:sldMk cId="2107034750" sldId="282"/>
            <ac:picMk id="4" creationId="{ABC7EE9A-8B24-426A-F3F1-0B67A44BAE37}"/>
          </ac:picMkLst>
        </pc:picChg>
        <pc:picChg chg="add del mod">
          <ac:chgData name="Sonia Arthur Otibu" userId="2870547d58b43518" providerId="LiveId" clId="{36AE1027-B099-46F9-8C0C-36819977E28E}" dt="2024-10-06T04:38:59.312" v="3075" actId="478"/>
          <ac:picMkLst>
            <pc:docMk/>
            <pc:sldMk cId="2107034750" sldId="282"/>
            <ac:picMk id="7" creationId="{96D21DF2-B899-8BDF-B4E9-FD59AF2AF80C}"/>
          </ac:picMkLst>
        </pc:picChg>
        <pc:picChg chg="add mod">
          <ac:chgData name="Sonia Arthur Otibu" userId="2870547d58b43518" providerId="LiveId" clId="{36AE1027-B099-46F9-8C0C-36819977E28E}" dt="2024-10-06T04:39:11.965" v="3079" actId="14100"/>
          <ac:picMkLst>
            <pc:docMk/>
            <pc:sldMk cId="2107034750" sldId="282"/>
            <ac:picMk id="8" creationId="{2DE15E56-DA40-6F3F-4FB4-8FE6A88E668F}"/>
          </ac:picMkLst>
        </pc:picChg>
      </pc:sldChg>
      <pc:sldChg chg="addSp delSp modSp new mod">
        <pc:chgData name="Sonia Arthur Otibu" userId="2870547d58b43518" providerId="LiveId" clId="{36AE1027-B099-46F9-8C0C-36819977E28E}" dt="2024-10-06T02:52:03.282" v="2231" actId="14100"/>
        <pc:sldMkLst>
          <pc:docMk/>
          <pc:sldMk cId="3246477162" sldId="283"/>
        </pc:sldMkLst>
        <pc:spChg chg="del mod">
          <ac:chgData name="Sonia Arthur Otibu" userId="2870547d58b43518" providerId="LiveId" clId="{36AE1027-B099-46F9-8C0C-36819977E28E}" dt="2024-10-06T02:46:01.227" v="1928" actId="478"/>
          <ac:spMkLst>
            <pc:docMk/>
            <pc:sldMk cId="3246477162" sldId="283"/>
            <ac:spMk id="2" creationId="{9B6782F0-343F-60EE-5D02-5C3E7FBA694F}"/>
          </ac:spMkLst>
        </pc:spChg>
        <pc:spChg chg="mod">
          <ac:chgData name="Sonia Arthur Otibu" userId="2870547d58b43518" providerId="LiveId" clId="{36AE1027-B099-46F9-8C0C-36819977E28E}" dt="2024-10-06T02:51:43.121" v="2226" actId="20577"/>
          <ac:spMkLst>
            <pc:docMk/>
            <pc:sldMk cId="3246477162" sldId="283"/>
            <ac:spMk id="3" creationId="{43E2B6FF-08CF-A181-076F-F49EB20AFB5F}"/>
          </ac:spMkLst>
        </pc:spChg>
        <pc:picChg chg="add mod">
          <ac:chgData name="Sonia Arthur Otibu" userId="2870547d58b43518" providerId="LiveId" clId="{36AE1027-B099-46F9-8C0C-36819977E28E}" dt="2024-10-06T02:51:40.672" v="2224" actId="14100"/>
          <ac:picMkLst>
            <pc:docMk/>
            <pc:sldMk cId="3246477162" sldId="283"/>
            <ac:picMk id="4" creationId="{3ACB5EBE-4444-5423-2601-62CE918789F9}"/>
          </ac:picMkLst>
        </pc:picChg>
        <pc:picChg chg="add mod">
          <ac:chgData name="Sonia Arthur Otibu" userId="2870547d58b43518" providerId="LiveId" clId="{36AE1027-B099-46F9-8C0C-36819977E28E}" dt="2024-10-06T02:52:03.282" v="2231" actId="14100"/>
          <ac:picMkLst>
            <pc:docMk/>
            <pc:sldMk cId="3246477162" sldId="283"/>
            <ac:picMk id="5" creationId="{0040D690-2096-1085-B166-E1F785415D76}"/>
          </ac:picMkLst>
        </pc:picChg>
      </pc:sldChg>
      <pc:sldChg chg="addSp delSp modSp new del mod setBg">
        <pc:chgData name="Sonia Arthur Otibu" userId="2870547d58b43518" providerId="LiveId" clId="{36AE1027-B099-46F9-8C0C-36819977E28E}" dt="2024-10-07T00:58:01.783" v="3639" actId="2696"/>
        <pc:sldMkLst>
          <pc:docMk/>
          <pc:sldMk cId="3329426036" sldId="284"/>
        </pc:sldMkLst>
        <pc:spChg chg="mod">
          <ac:chgData name="Sonia Arthur Otibu" userId="2870547d58b43518" providerId="LiveId" clId="{36AE1027-B099-46F9-8C0C-36819977E28E}" dt="2024-10-06T04:44:40.609" v="3200"/>
          <ac:spMkLst>
            <pc:docMk/>
            <pc:sldMk cId="3329426036" sldId="284"/>
            <ac:spMk id="2" creationId="{AAED85C2-8986-A9E2-F781-1E6C2FD4D79F}"/>
          </ac:spMkLst>
        </pc:spChg>
        <pc:spChg chg="del mod">
          <ac:chgData name="Sonia Arthur Otibu" userId="2870547d58b43518" providerId="LiveId" clId="{36AE1027-B099-46F9-8C0C-36819977E28E}" dt="2024-10-06T04:43:12.279" v="3124" actId="22"/>
          <ac:spMkLst>
            <pc:docMk/>
            <pc:sldMk cId="3329426036" sldId="284"/>
            <ac:spMk id="3" creationId="{C06FAC5D-F98C-F6CE-7434-D3FBB44BB592}"/>
          </ac:spMkLst>
        </pc:spChg>
        <pc:spChg chg="add mod">
          <ac:chgData name="Sonia Arthur Otibu" userId="2870547d58b43518" providerId="LiveId" clId="{36AE1027-B099-46F9-8C0C-36819977E28E}" dt="2024-10-06T04:56:14.424" v="3292" actId="255"/>
          <ac:spMkLst>
            <pc:docMk/>
            <pc:sldMk cId="3329426036" sldId="284"/>
            <ac:spMk id="6" creationId="{8658EC5B-F8A0-A18F-789F-5DB999117AA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0" creationId="{1D227D51-204B-ED48-AF9A-0BE9633FE04A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2" creationId="{57A23F45-CDAE-8A40-8DE7-92A0BBC119B7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4" creationId="{68546383-CCC4-544B-B0D8-DE78DE39BB78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6" creationId="{6CA2C65D-0168-1245-86C8-62A8A6F7B813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8" creationId="{D6F182EB-F44A-974A-9658-0DE4252E405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20" creationId="{A6685E0E-0D11-CD46-BE7F-9339AAD814B0}"/>
          </ac:spMkLst>
        </pc:spChg>
        <pc:picChg chg="add mod ord">
          <ac:chgData name="Sonia Arthur Otibu" userId="2870547d58b43518" providerId="LiveId" clId="{36AE1027-B099-46F9-8C0C-36819977E28E}" dt="2024-10-06T04:43:16.841" v="3125" actId="26606"/>
          <ac:picMkLst>
            <pc:docMk/>
            <pc:sldMk cId="3329426036" sldId="284"/>
            <ac:picMk id="5" creationId="{924EF4C9-F2D6-2E27-D1DE-7CED278A3568}"/>
          </ac:picMkLst>
        </pc:picChg>
      </pc:sldChg>
      <pc:sldChg chg="addSp delSp modSp new del mod ord">
        <pc:chgData name="Sonia Arthur Otibu" userId="2870547d58b43518" providerId="LiveId" clId="{36AE1027-B099-46F9-8C0C-36819977E28E}" dt="2024-10-07T01:13:58.329" v="3741" actId="2696"/>
        <pc:sldMkLst>
          <pc:docMk/>
          <pc:sldMk cId="592700629" sldId="285"/>
        </pc:sldMkLst>
        <pc:spChg chg="mod">
          <ac:chgData name="Sonia Arthur Otibu" userId="2870547d58b43518" providerId="LiveId" clId="{36AE1027-B099-46F9-8C0C-36819977E28E}" dt="2024-10-06T05:00:49.276" v="3353" actId="20577"/>
          <ac:spMkLst>
            <pc:docMk/>
            <pc:sldMk cId="592700629" sldId="285"/>
            <ac:spMk id="2" creationId="{FE1FE8B9-5BE4-0F96-1BCA-1AAF1A91EA9B}"/>
          </ac:spMkLst>
        </pc:spChg>
        <pc:spChg chg="mod">
          <ac:chgData name="Sonia Arthur Otibu" userId="2870547d58b43518" providerId="LiveId" clId="{36AE1027-B099-46F9-8C0C-36819977E28E}" dt="2024-10-06T05:05:42.443" v="3598" actId="14100"/>
          <ac:spMkLst>
            <pc:docMk/>
            <pc:sldMk cId="592700629" sldId="285"/>
            <ac:spMk id="3" creationId="{80B19561-D2BB-062B-7B14-130F78A4948F}"/>
          </ac:spMkLst>
        </pc:spChg>
        <pc:spChg chg="add del mod">
          <ac:chgData name="Sonia Arthur Otibu" userId="2870547d58b43518" providerId="LiveId" clId="{36AE1027-B099-46F9-8C0C-36819977E28E}" dt="2024-10-07T01:08:34.857" v="3648" actId="478"/>
          <ac:spMkLst>
            <pc:docMk/>
            <pc:sldMk cId="592700629" sldId="285"/>
            <ac:spMk id="5" creationId="{8C101A88-3E16-B9FF-2EA1-A349D062A6D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004D3-0EEE-455D-8A6A-A5D3852BB1C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82CAE-1049-4D7A-A273-ED9AE6CE11D2}">
      <dgm:prSet phldrT="[Text]"/>
      <dgm:spPr/>
      <dgm:t>
        <a:bodyPr/>
        <a:lstStyle/>
        <a:p>
          <a:r>
            <a:rPr lang="en-US" dirty="0"/>
            <a:t>Renaming datasets</a:t>
          </a:r>
        </a:p>
      </dgm:t>
    </dgm:pt>
    <dgm:pt modelId="{F379B110-639D-4D5C-9A6D-E12C21717D4E}" type="parTrans" cxnId="{D7B326AD-34CE-49DB-94D5-D4DB732FD279}">
      <dgm:prSet/>
      <dgm:spPr/>
      <dgm:t>
        <a:bodyPr/>
        <a:lstStyle/>
        <a:p>
          <a:endParaRPr lang="en-US"/>
        </a:p>
      </dgm:t>
    </dgm:pt>
    <dgm:pt modelId="{0D8AC81E-D191-4EAF-A9D2-0BCDBF122036}" type="sibTrans" cxnId="{D7B326AD-34CE-49DB-94D5-D4DB732FD279}">
      <dgm:prSet/>
      <dgm:spPr/>
      <dgm:t>
        <a:bodyPr/>
        <a:lstStyle/>
        <a:p>
          <a:endParaRPr lang="en-US"/>
        </a:p>
      </dgm:t>
    </dgm:pt>
    <dgm:pt modelId="{CB9723E7-5FD7-4EE2-AE86-916EEDCDD44C}">
      <dgm:prSet phldrT="[Text]"/>
      <dgm:spPr/>
      <dgm:t>
        <a:bodyPr/>
        <a:lstStyle/>
        <a:p>
          <a:r>
            <a:rPr lang="en-US" dirty="0"/>
            <a:t>Handling missing values</a:t>
          </a:r>
        </a:p>
      </dgm:t>
    </dgm:pt>
    <dgm:pt modelId="{44603C9C-1FB4-4C91-A834-0875F8A9D569}" type="parTrans" cxnId="{3F904B18-1439-4DA2-A3B2-23F38FE7C3A3}">
      <dgm:prSet/>
      <dgm:spPr/>
      <dgm:t>
        <a:bodyPr/>
        <a:lstStyle/>
        <a:p>
          <a:endParaRPr lang="en-US"/>
        </a:p>
      </dgm:t>
    </dgm:pt>
    <dgm:pt modelId="{B64A414A-E9A5-40A6-8339-AADA56A263A8}" type="sibTrans" cxnId="{3F904B18-1439-4DA2-A3B2-23F38FE7C3A3}">
      <dgm:prSet/>
      <dgm:spPr/>
      <dgm:t>
        <a:bodyPr/>
        <a:lstStyle/>
        <a:p>
          <a:endParaRPr lang="en-US"/>
        </a:p>
      </dgm:t>
    </dgm:pt>
    <dgm:pt modelId="{AAFC89FB-A4D9-411D-A520-5BCC3245C741}">
      <dgm:prSet phldrT="[Text]"/>
      <dgm:spPr/>
      <dgm:t>
        <a:bodyPr/>
        <a:lstStyle/>
        <a:p>
          <a:r>
            <a:rPr lang="en-US" dirty="0"/>
            <a:t>Handling abbreviated values</a:t>
          </a:r>
        </a:p>
      </dgm:t>
    </dgm:pt>
    <dgm:pt modelId="{D968BBF2-0490-493A-9E5B-994DA707D14D}" type="parTrans" cxnId="{F812BBCE-2346-49F3-AF9A-2B23FD307BE8}">
      <dgm:prSet/>
      <dgm:spPr/>
      <dgm:t>
        <a:bodyPr/>
        <a:lstStyle/>
        <a:p>
          <a:endParaRPr lang="en-US"/>
        </a:p>
      </dgm:t>
    </dgm:pt>
    <dgm:pt modelId="{889431C1-6239-45A5-BA58-BFAD28DC9F53}" type="sibTrans" cxnId="{F812BBCE-2346-49F3-AF9A-2B23FD307BE8}">
      <dgm:prSet/>
      <dgm:spPr/>
      <dgm:t>
        <a:bodyPr/>
        <a:lstStyle/>
        <a:p>
          <a:endParaRPr lang="en-US"/>
        </a:p>
      </dgm:t>
    </dgm:pt>
    <dgm:pt modelId="{751AD667-844D-4BB4-BCC3-95CDFBA539D4}">
      <dgm:prSet phldrT="[Text]"/>
      <dgm:spPr/>
      <dgm:t>
        <a:bodyPr/>
        <a:lstStyle/>
        <a:p>
          <a:r>
            <a:rPr lang="en-US" dirty="0"/>
            <a:t>Handling duplicate columns</a:t>
          </a:r>
        </a:p>
      </dgm:t>
    </dgm:pt>
    <dgm:pt modelId="{BA4D621A-21B9-4E30-B7D4-69877980D511}" type="parTrans" cxnId="{733B6D0D-D5E9-47F3-BE82-E7D27314BC4D}">
      <dgm:prSet/>
      <dgm:spPr/>
      <dgm:t>
        <a:bodyPr/>
        <a:lstStyle/>
        <a:p>
          <a:endParaRPr lang="en-US"/>
        </a:p>
      </dgm:t>
    </dgm:pt>
    <dgm:pt modelId="{5458FB69-1D01-429B-82F1-02B088227D4B}" type="sibTrans" cxnId="{733B6D0D-D5E9-47F3-BE82-E7D27314BC4D}">
      <dgm:prSet/>
      <dgm:spPr/>
      <dgm:t>
        <a:bodyPr/>
        <a:lstStyle/>
        <a:p>
          <a:endParaRPr lang="en-US"/>
        </a:p>
      </dgm:t>
    </dgm:pt>
    <dgm:pt modelId="{DC9DFDAC-418D-4C65-9BC1-675154D7816B}">
      <dgm:prSet phldrT="[Text]"/>
      <dgm:spPr/>
      <dgm:t>
        <a:bodyPr/>
        <a:lstStyle/>
        <a:p>
          <a:r>
            <a:rPr lang="en-US" dirty="0"/>
            <a:t>Merging</a:t>
          </a:r>
        </a:p>
      </dgm:t>
    </dgm:pt>
    <dgm:pt modelId="{0173D9E1-B09D-4543-A6A4-DF6CD3D5A83F}" type="parTrans" cxnId="{DF6D2F46-C179-43CE-8A9B-B1A34F415DEB}">
      <dgm:prSet/>
      <dgm:spPr/>
      <dgm:t>
        <a:bodyPr/>
        <a:lstStyle/>
        <a:p>
          <a:endParaRPr lang="en-US"/>
        </a:p>
      </dgm:t>
    </dgm:pt>
    <dgm:pt modelId="{316B7CD7-FF03-4AE4-ABD0-10D77191DE56}" type="sibTrans" cxnId="{DF6D2F46-C179-43CE-8A9B-B1A34F415DEB}">
      <dgm:prSet/>
      <dgm:spPr/>
      <dgm:t>
        <a:bodyPr/>
        <a:lstStyle/>
        <a:p>
          <a:endParaRPr lang="en-US"/>
        </a:p>
      </dgm:t>
    </dgm:pt>
    <dgm:pt modelId="{27A5C1B6-040C-4B74-853B-265F1907CED3}">
      <dgm:prSet phldrT="[Text]"/>
      <dgm:spPr/>
      <dgm:t>
        <a:bodyPr/>
        <a:lstStyle/>
        <a:p>
          <a:r>
            <a:rPr lang="en-US" dirty="0"/>
            <a:t>Dropping confounding features</a:t>
          </a:r>
        </a:p>
      </dgm:t>
    </dgm:pt>
    <dgm:pt modelId="{4F18AB4A-8D72-42D3-B964-F149A4065C4F}" type="parTrans" cxnId="{20B2A32F-3753-471D-87A8-4A30F1DC22A4}">
      <dgm:prSet/>
      <dgm:spPr/>
      <dgm:t>
        <a:bodyPr/>
        <a:lstStyle/>
        <a:p>
          <a:endParaRPr lang="en-US"/>
        </a:p>
      </dgm:t>
    </dgm:pt>
    <dgm:pt modelId="{838F0381-EB61-4E53-9C00-E3833FC4F1D4}" type="sibTrans" cxnId="{20B2A32F-3753-471D-87A8-4A30F1DC22A4}">
      <dgm:prSet/>
      <dgm:spPr/>
      <dgm:t>
        <a:bodyPr/>
        <a:lstStyle/>
        <a:p>
          <a:endParaRPr lang="en-US"/>
        </a:p>
      </dgm:t>
    </dgm:pt>
    <dgm:pt modelId="{59DAA84D-4486-419D-983E-C097141D606E}" type="pres">
      <dgm:prSet presAssocID="{C26004D3-0EEE-455D-8A6A-A5D3852BB1CA}" presName="rootnode" presStyleCnt="0">
        <dgm:presLayoutVars>
          <dgm:chMax/>
          <dgm:chPref/>
          <dgm:dir/>
          <dgm:animLvl val="lvl"/>
        </dgm:presLayoutVars>
      </dgm:prSet>
      <dgm:spPr/>
    </dgm:pt>
    <dgm:pt modelId="{443F8642-38EE-4F40-A8A8-D2466E801933}" type="pres">
      <dgm:prSet presAssocID="{15C82CAE-1049-4D7A-A273-ED9AE6CE11D2}" presName="composite" presStyleCnt="0"/>
      <dgm:spPr/>
    </dgm:pt>
    <dgm:pt modelId="{E1AC2D56-1135-4EFB-AA6B-67FFF895DDEB}" type="pres">
      <dgm:prSet presAssocID="{15C82CAE-1049-4D7A-A273-ED9AE6CE11D2}" presName="bentUpArrow1" presStyleLbl="alignImgPlace1" presStyleIdx="0" presStyleCnt="5"/>
      <dgm:spPr/>
    </dgm:pt>
    <dgm:pt modelId="{6F15FEE1-8358-489C-96D5-5575481EDC29}" type="pres">
      <dgm:prSet presAssocID="{15C82CAE-1049-4D7A-A273-ED9AE6CE11D2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6412D31-1568-4D2E-B027-E887EC4B72F8}" type="pres">
      <dgm:prSet presAssocID="{15C82CAE-1049-4D7A-A273-ED9AE6CE11D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1B253A8E-2B09-4B66-BC2A-33CA64160F40}" type="pres">
      <dgm:prSet presAssocID="{0D8AC81E-D191-4EAF-A9D2-0BCDBF122036}" presName="sibTrans" presStyleCnt="0"/>
      <dgm:spPr/>
    </dgm:pt>
    <dgm:pt modelId="{6CDEE3C4-DFED-43C2-90C4-E19901A4DD6F}" type="pres">
      <dgm:prSet presAssocID="{CB9723E7-5FD7-4EE2-AE86-916EEDCDD44C}" presName="composite" presStyleCnt="0"/>
      <dgm:spPr/>
    </dgm:pt>
    <dgm:pt modelId="{45E5D3B4-0CCC-438E-8E6D-267DFE0ED455}" type="pres">
      <dgm:prSet presAssocID="{CB9723E7-5FD7-4EE2-AE86-916EEDCDD44C}" presName="bentUpArrow1" presStyleLbl="alignImgPlace1" presStyleIdx="1" presStyleCnt="5"/>
      <dgm:spPr/>
    </dgm:pt>
    <dgm:pt modelId="{EB82E0FE-2851-495A-AC99-0D3AB3FC0773}" type="pres">
      <dgm:prSet presAssocID="{CB9723E7-5FD7-4EE2-AE86-916EEDCDD44C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7FBF920B-8418-4BE8-8FEE-FAA623A32C64}" type="pres">
      <dgm:prSet presAssocID="{CB9723E7-5FD7-4EE2-AE86-916EEDCDD44C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B6D2F05-E02D-4A2C-A02A-B4D65A6CE663}" type="pres">
      <dgm:prSet presAssocID="{B64A414A-E9A5-40A6-8339-AADA56A263A8}" presName="sibTrans" presStyleCnt="0"/>
      <dgm:spPr/>
    </dgm:pt>
    <dgm:pt modelId="{EDF3757B-3F2B-4345-8FD7-5165A0D7B6B3}" type="pres">
      <dgm:prSet presAssocID="{751AD667-844D-4BB4-BCC3-95CDFBA539D4}" presName="composite" presStyleCnt="0"/>
      <dgm:spPr/>
    </dgm:pt>
    <dgm:pt modelId="{02597F50-B20E-4568-8A6A-C27235EE54D1}" type="pres">
      <dgm:prSet presAssocID="{751AD667-844D-4BB4-BCC3-95CDFBA539D4}" presName="bentUpArrow1" presStyleLbl="alignImgPlace1" presStyleIdx="2" presStyleCnt="5"/>
      <dgm:spPr/>
    </dgm:pt>
    <dgm:pt modelId="{440F2BD4-B5D5-4F48-8D8B-96902B482B5C}" type="pres">
      <dgm:prSet presAssocID="{751AD667-844D-4BB4-BCC3-95CDFBA539D4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9FD3EED-BA43-4AC7-B0E4-DAD8632C3749}" type="pres">
      <dgm:prSet presAssocID="{751AD667-844D-4BB4-BCC3-95CDFBA539D4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5DCB827-0847-4DC2-84BE-F064896AB416}" type="pres">
      <dgm:prSet presAssocID="{5458FB69-1D01-429B-82F1-02B088227D4B}" presName="sibTrans" presStyleCnt="0"/>
      <dgm:spPr/>
    </dgm:pt>
    <dgm:pt modelId="{F117FD32-F015-4266-B12A-C30F721956F5}" type="pres">
      <dgm:prSet presAssocID="{AAFC89FB-A4D9-411D-A520-5BCC3245C741}" presName="composite" presStyleCnt="0"/>
      <dgm:spPr/>
    </dgm:pt>
    <dgm:pt modelId="{DEE1FC82-CB4B-4699-8883-F664B4EC43E0}" type="pres">
      <dgm:prSet presAssocID="{AAFC89FB-A4D9-411D-A520-5BCC3245C741}" presName="bentUpArrow1" presStyleLbl="alignImgPlace1" presStyleIdx="3" presStyleCnt="5"/>
      <dgm:spPr/>
    </dgm:pt>
    <dgm:pt modelId="{10917DC2-50CC-48F0-B872-46697835ACE1}" type="pres">
      <dgm:prSet presAssocID="{AAFC89FB-A4D9-411D-A520-5BCC3245C74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B36702E9-ABB8-4576-ADAE-8CFF6E259906}" type="pres">
      <dgm:prSet presAssocID="{AAFC89FB-A4D9-411D-A520-5BCC3245C74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9471B21-ABA9-488D-8EBB-98B977DA6110}" type="pres">
      <dgm:prSet presAssocID="{889431C1-6239-45A5-BA58-BFAD28DC9F53}" presName="sibTrans" presStyleCnt="0"/>
      <dgm:spPr/>
    </dgm:pt>
    <dgm:pt modelId="{93652600-0CB9-4D1C-889F-C24CC87FE143}" type="pres">
      <dgm:prSet presAssocID="{27A5C1B6-040C-4B74-853B-265F1907CED3}" presName="composite" presStyleCnt="0"/>
      <dgm:spPr/>
    </dgm:pt>
    <dgm:pt modelId="{7B177233-40BC-4AC3-812F-C333FACCF196}" type="pres">
      <dgm:prSet presAssocID="{27A5C1B6-040C-4B74-853B-265F1907CED3}" presName="bentUpArrow1" presStyleLbl="alignImgPlace1" presStyleIdx="4" presStyleCnt="5"/>
      <dgm:spPr/>
    </dgm:pt>
    <dgm:pt modelId="{6E3E3532-1F39-400F-B424-501C795002A4}" type="pres">
      <dgm:prSet presAssocID="{27A5C1B6-040C-4B74-853B-265F1907CED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2375DF3-AEEF-4FDE-AD93-93A152D95FDC}" type="pres">
      <dgm:prSet presAssocID="{27A5C1B6-040C-4B74-853B-265F1907CED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D3A7656-AA21-465E-809C-12F3631ADC53}" type="pres">
      <dgm:prSet presAssocID="{838F0381-EB61-4E53-9C00-E3833FC4F1D4}" presName="sibTrans" presStyleCnt="0"/>
      <dgm:spPr/>
    </dgm:pt>
    <dgm:pt modelId="{E43CE808-26FD-4A9C-87A9-DBDCE1D526DC}" type="pres">
      <dgm:prSet presAssocID="{DC9DFDAC-418D-4C65-9BC1-675154D7816B}" presName="composite" presStyleCnt="0"/>
      <dgm:spPr/>
    </dgm:pt>
    <dgm:pt modelId="{0ADBA36C-154E-475C-B365-36073D77CE0C}" type="pres">
      <dgm:prSet presAssocID="{DC9DFDAC-418D-4C65-9BC1-675154D7816B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33B6D0D-D5E9-47F3-BE82-E7D27314BC4D}" srcId="{C26004D3-0EEE-455D-8A6A-A5D3852BB1CA}" destId="{751AD667-844D-4BB4-BCC3-95CDFBA539D4}" srcOrd="2" destOrd="0" parTransId="{BA4D621A-21B9-4E30-B7D4-69877980D511}" sibTransId="{5458FB69-1D01-429B-82F1-02B088227D4B}"/>
    <dgm:cxn modelId="{3F904B18-1439-4DA2-A3B2-23F38FE7C3A3}" srcId="{C26004D3-0EEE-455D-8A6A-A5D3852BB1CA}" destId="{CB9723E7-5FD7-4EE2-AE86-916EEDCDD44C}" srcOrd="1" destOrd="0" parTransId="{44603C9C-1FB4-4C91-A834-0875F8A9D569}" sibTransId="{B64A414A-E9A5-40A6-8339-AADA56A263A8}"/>
    <dgm:cxn modelId="{71AA7619-FA47-448B-B254-3BD21A2BA1BF}" type="presOf" srcId="{15C82CAE-1049-4D7A-A273-ED9AE6CE11D2}" destId="{6F15FEE1-8358-489C-96D5-5575481EDC29}" srcOrd="0" destOrd="0" presId="urn:microsoft.com/office/officeart/2005/8/layout/StepDownProcess"/>
    <dgm:cxn modelId="{4BFC5425-57A7-4839-A026-7114FCF10BF7}" type="presOf" srcId="{DC9DFDAC-418D-4C65-9BC1-675154D7816B}" destId="{0ADBA36C-154E-475C-B365-36073D77CE0C}" srcOrd="0" destOrd="0" presId="urn:microsoft.com/office/officeart/2005/8/layout/StepDownProcess"/>
    <dgm:cxn modelId="{20B2A32F-3753-471D-87A8-4A30F1DC22A4}" srcId="{C26004D3-0EEE-455D-8A6A-A5D3852BB1CA}" destId="{27A5C1B6-040C-4B74-853B-265F1907CED3}" srcOrd="4" destOrd="0" parTransId="{4F18AB4A-8D72-42D3-B964-F149A4065C4F}" sibTransId="{838F0381-EB61-4E53-9C00-E3833FC4F1D4}"/>
    <dgm:cxn modelId="{DF6D2F46-C179-43CE-8A9B-B1A34F415DEB}" srcId="{C26004D3-0EEE-455D-8A6A-A5D3852BB1CA}" destId="{DC9DFDAC-418D-4C65-9BC1-675154D7816B}" srcOrd="5" destOrd="0" parTransId="{0173D9E1-B09D-4543-A6A4-DF6CD3D5A83F}" sibTransId="{316B7CD7-FF03-4AE4-ABD0-10D77191DE56}"/>
    <dgm:cxn modelId="{88387555-62EC-4CC5-8C3F-F27A65341FA9}" type="presOf" srcId="{751AD667-844D-4BB4-BCC3-95CDFBA539D4}" destId="{440F2BD4-B5D5-4F48-8D8B-96902B482B5C}" srcOrd="0" destOrd="0" presId="urn:microsoft.com/office/officeart/2005/8/layout/StepDownProcess"/>
    <dgm:cxn modelId="{31962587-FDB3-40FB-9140-F6452F8E5BFF}" type="presOf" srcId="{CB9723E7-5FD7-4EE2-AE86-916EEDCDD44C}" destId="{EB82E0FE-2851-495A-AC99-0D3AB3FC0773}" srcOrd="0" destOrd="0" presId="urn:microsoft.com/office/officeart/2005/8/layout/StepDownProcess"/>
    <dgm:cxn modelId="{51F5D3A4-6038-4EF7-98B6-49517FBE3675}" type="presOf" srcId="{C26004D3-0EEE-455D-8A6A-A5D3852BB1CA}" destId="{59DAA84D-4486-419D-983E-C097141D606E}" srcOrd="0" destOrd="0" presId="urn:microsoft.com/office/officeart/2005/8/layout/StepDownProcess"/>
    <dgm:cxn modelId="{D7B326AD-34CE-49DB-94D5-D4DB732FD279}" srcId="{C26004D3-0EEE-455D-8A6A-A5D3852BB1CA}" destId="{15C82CAE-1049-4D7A-A273-ED9AE6CE11D2}" srcOrd="0" destOrd="0" parTransId="{F379B110-639D-4D5C-9A6D-E12C21717D4E}" sibTransId="{0D8AC81E-D191-4EAF-A9D2-0BCDBF122036}"/>
    <dgm:cxn modelId="{05D2E7BB-328C-4562-A295-BC692B2FF1B8}" type="presOf" srcId="{27A5C1B6-040C-4B74-853B-265F1907CED3}" destId="{6E3E3532-1F39-400F-B424-501C795002A4}" srcOrd="0" destOrd="0" presId="urn:microsoft.com/office/officeart/2005/8/layout/StepDownProcess"/>
    <dgm:cxn modelId="{F812BBCE-2346-49F3-AF9A-2B23FD307BE8}" srcId="{C26004D3-0EEE-455D-8A6A-A5D3852BB1CA}" destId="{AAFC89FB-A4D9-411D-A520-5BCC3245C741}" srcOrd="3" destOrd="0" parTransId="{D968BBF2-0490-493A-9E5B-994DA707D14D}" sibTransId="{889431C1-6239-45A5-BA58-BFAD28DC9F53}"/>
    <dgm:cxn modelId="{C3FA6DFE-3834-4767-9BE9-6D09114247D4}" type="presOf" srcId="{AAFC89FB-A4D9-411D-A520-5BCC3245C741}" destId="{10917DC2-50CC-48F0-B872-46697835ACE1}" srcOrd="0" destOrd="0" presId="urn:microsoft.com/office/officeart/2005/8/layout/StepDownProcess"/>
    <dgm:cxn modelId="{F8D0A59C-73CB-4D47-BB61-917C08DFF229}" type="presParOf" srcId="{59DAA84D-4486-419D-983E-C097141D606E}" destId="{443F8642-38EE-4F40-A8A8-D2466E801933}" srcOrd="0" destOrd="0" presId="urn:microsoft.com/office/officeart/2005/8/layout/StepDownProcess"/>
    <dgm:cxn modelId="{3D4A5384-3AFC-4DE7-B4D3-9AC10D4D0E46}" type="presParOf" srcId="{443F8642-38EE-4F40-A8A8-D2466E801933}" destId="{E1AC2D56-1135-4EFB-AA6B-67FFF895DDEB}" srcOrd="0" destOrd="0" presId="urn:microsoft.com/office/officeart/2005/8/layout/StepDownProcess"/>
    <dgm:cxn modelId="{74FC6E86-0686-4E87-8421-AD5393BBCF74}" type="presParOf" srcId="{443F8642-38EE-4F40-A8A8-D2466E801933}" destId="{6F15FEE1-8358-489C-96D5-5575481EDC29}" srcOrd="1" destOrd="0" presId="urn:microsoft.com/office/officeart/2005/8/layout/StepDownProcess"/>
    <dgm:cxn modelId="{0BC1F8AA-6574-4FB0-AD9B-CF85FCB2A693}" type="presParOf" srcId="{443F8642-38EE-4F40-A8A8-D2466E801933}" destId="{76412D31-1568-4D2E-B027-E887EC4B72F8}" srcOrd="2" destOrd="0" presId="urn:microsoft.com/office/officeart/2005/8/layout/StepDownProcess"/>
    <dgm:cxn modelId="{6956AFAA-A582-40B4-AB2A-5BF5F4025B74}" type="presParOf" srcId="{59DAA84D-4486-419D-983E-C097141D606E}" destId="{1B253A8E-2B09-4B66-BC2A-33CA64160F40}" srcOrd="1" destOrd="0" presId="urn:microsoft.com/office/officeart/2005/8/layout/StepDownProcess"/>
    <dgm:cxn modelId="{343E4D09-2059-4C83-B49D-F4726D08A7B3}" type="presParOf" srcId="{59DAA84D-4486-419D-983E-C097141D606E}" destId="{6CDEE3C4-DFED-43C2-90C4-E19901A4DD6F}" srcOrd="2" destOrd="0" presId="urn:microsoft.com/office/officeart/2005/8/layout/StepDownProcess"/>
    <dgm:cxn modelId="{F6B78C48-E4BF-47EC-B5DB-9C248A431C55}" type="presParOf" srcId="{6CDEE3C4-DFED-43C2-90C4-E19901A4DD6F}" destId="{45E5D3B4-0CCC-438E-8E6D-267DFE0ED455}" srcOrd="0" destOrd="0" presId="urn:microsoft.com/office/officeart/2005/8/layout/StepDownProcess"/>
    <dgm:cxn modelId="{6C35F278-BCDA-4B17-A584-DFBF8DCA346E}" type="presParOf" srcId="{6CDEE3C4-DFED-43C2-90C4-E19901A4DD6F}" destId="{EB82E0FE-2851-495A-AC99-0D3AB3FC0773}" srcOrd="1" destOrd="0" presId="urn:microsoft.com/office/officeart/2005/8/layout/StepDownProcess"/>
    <dgm:cxn modelId="{87F48E8D-275B-47E0-98F9-58AE00CA38D4}" type="presParOf" srcId="{6CDEE3C4-DFED-43C2-90C4-E19901A4DD6F}" destId="{7FBF920B-8418-4BE8-8FEE-FAA623A32C64}" srcOrd="2" destOrd="0" presId="urn:microsoft.com/office/officeart/2005/8/layout/StepDownProcess"/>
    <dgm:cxn modelId="{81655C15-BF56-4602-8922-49C6233EB921}" type="presParOf" srcId="{59DAA84D-4486-419D-983E-C097141D606E}" destId="{8B6D2F05-E02D-4A2C-A02A-B4D65A6CE663}" srcOrd="3" destOrd="0" presId="urn:microsoft.com/office/officeart/2005/8/layout/StepDownProcess"/>
    <dgm:cxn modelId="{9A9B7504-A450-42F4-8DC0-6B33B26C2BDB}" type="presParOf" srcId="{59DAA84D-4486-419D-983E-C097141D606E}" destId="{EDF3757B-3F2B-4345-8FD7-5165A0D7B6B3}" srcOrd="4" destOrd="0" presId="urn:microsoft.com/office/officeart/2005/8/layout/StepDownProcess"/>
    <dgm:cxn modelId="{FAB5A349-7F9D-4937-8264-7F5C084239C1}" type="presParOf" srcId="{EDF3757B-3F2B-4345-8FD7-5165A0D7B6B3}" destId="{02597F50-B20E-4568-8A6A-C27235EE54D1}" srcOrd="0" destOrd="0" presId="urn:microsoft.com/office/officeart/2005/8/layout/StepDownProcess"/>
    <dgm:cxn modelId="{354AA8DA-D3B5-4E98-BD30-54EBFFB907AF}" type="presParOf" srcId="{EDF3757B-3F2B-4345-8FD7-5165A0D7B6B3}" destId="{440F2BD4-B5D5-4F48-8D8B-96902B482B5C}" srcOrd="1" destOrd="0" presId="urn:microsoft.com/office/officeart/2005/8/layout/StepDownProcess"/>
    <dgm:cxn modelId="{739698D8-09C3-4A54-9AC0-6961637DF2FD}" type="presParOf" srcId="{EDF3757B-3F2B-4345-8FD7-5165A0D7B6B3}" destId="{F9FD3EED-BA43-4AC7-B0E4-DAD8632C3749}" srcOrd="2" destOrd="0" presId="urn:microsoft.com/office/officeart/2005/8/layout/StepDownProcess"/>
    <dgm:cxn modelId="{165AC7F6-E777-40A4-A0E9-7FC070ACAF40}" type="presParOf" srcId="{59DAA84D-4486-419D-983E-C097141D606E}" destId="{15DCB827-0847-4DC2-84BE-F064896AB416}" srcOrd="5" destOrd="0" presId="urn:microsoft.com/office/officeart/2005/8/layout/StepDownProcess"/>
    <dgm:cxn modelId="{55577ED3-F623-45E6-8FAD-1EAE02064291}" type="presParOf" srcId="{59DAA84D-4486-419D-983E-C097141D606E}" destId="{F117FD32-F015-4266-B12A-C30F721956F5}" srcOrd="6" destOrd="0" presId="urn:microsoft.com/office/officeart/2005/8/layout/StepDownProcess"/>
    <dgm:cxn modelId="{5D9CC94E-222F-4473-8349-0C04B3FFCCC2}" type="presParOf" srcId="{F117FD32-F015-4266-B12A-C30F721956F5}" destId="{DEE1FC82-CB4B-4699-8883-F664B4EC43E0}" srcOrd="0" destOrd="0" presId="urn:microsoft.com/office/officeart/2005/8/layout/StepDownProcess"/>
    <dgm:cxn modelId="{275D025A-6F16-40D1-AB33-8046B0941053}" type="presParOf" srcId="{F117FD32-F015-4266-B12A-C30F721956F5}" destId="{10917DC2-50CC-48F0-B872-46697835ACE1}" srcOrd="1" destOrd="0" presId="urn:microsoft.com/office/officeart/2005/8/layout/StepDownProcess"/>
    <dgm:cxn modelId="{7A689334-CFDA-465B-9D33-6444C341868E}" type="presParOf" srcId="{F117FD32-F015-4266-B12A-C30F721956F5}" destId="{B36702E9-ABB8-4576-ADAE-8CFF6E259906}" srcOrd="2" destOrd="0" presId="urn:microsoft.com/office/officeart/2005/8/layout/StepDownProcess"/>
    <dgm:cxn modelId="{65501FE1-68B9-4674-B192-6EBD639B5FDA}" type="presParOf" srcId="{59DAA84D-4486-419D-983E-C097141D606E}" destId="{79471B21-ABA9-488D-8EBB-98B977DA6110}" srcOrd="7" destOrd="0" presId="urn:microsoft.com/office/officeart/2005/8/layout/StepDownProcess"/>
    <dgm:cxn modelId="{D988B5C8-A24D-460F-9606-0C4599EE8509}" type="presParOf" srcId="{59DAA84D-4486-419D-983E-C097141D606E}" destId="{93652600-0CB9-4D1C-889F-C24CC87FE143}" srcOrd="8" destOrd="0" presId="urn:microsoft.com/office/officeart/2005/8/layout/StepDownProcess"/>
    <dgm:cxn modelId="{4FD24470-CEDF-4D75-A3F0-769A59319302}" type="presParOf" srcId="{93652600-0CB9-4D1C-889F-C24CC87FE143}" destId="{7B177233-40BC-4AC3-812F-C333FACCF196}" srcOrd="0" destOrd="0" presId="urn:microsoft.com/office/officeart/2005/8/layout/StepDownProcess"/>
    <dgm:cxn modelId="{91F7FB80-5DDC-4DEC-93E2-8544241AC5E0}" type="presParOf" srcId="{93652600-0CB9-4D1C-889F-C24CC87FE143}" destId="{6E3E3532-1F39-400F-B424-501C795002A4}" srcOrd="1" destOrd="0" presId="urn:microsoft.com/office/officeart/2005/8/layout/StepDownProcess"/>
    <dgm:cxn modelId="{BF7E35E8-9641-43D7-83AF-5D52A9E43BA9}" type="presParOf" srcId="{93652600-0CB9-4D1C-889F-C24CC87FE143}" destId="{52375DF3-AEEF-4FDE-AD93-93A152D95FDC}" srcOrd="2" destOrd="0" presId="urn:microsoft.com/office/officeart/2005/8/layout/StepDownProcess"/>
    <dgm:cxn modelId="{6C922056-169E-49A8-B15C-C35BBC460B09}" type="presParOf" srcId="{59DAA84D-4486-419D-983E-C097141D606E}" destId="{DD3A7656-AA21-465E-809C-12F3631ADC53}" srcOrd="9" destOrd="0" presId="urn:microsoft.com/office/officeart/2005/8/layout/StepDownProcess"/>
    <dgm:cxn modelId="{A140A216-7AF2-4D47-800E-A1C21409C321}" type="presParOf" srcId="{59DAA84D-4486-419D-983E-C097141D606E}" destId="{E43CE808-26FD-4A9C-87A9-DBDCE1D526DC}" srcOrd="10" destOrd="0" presId="urn:microsoft.com/office/officeart/2005/8/layout/StepDownProcess"/>
    <dgm:cxn modelId="{7FA29399-E5DA-4EBA-98C3-C7F1708FDFDE}" type="presParOf" srcId="{E43CE808-26FD-4A9C-87A9-DBDCE1D526DC}" destId="{0ADBA36C-154E-475C-B365-36073D77CE0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BEE70-9FF5-4F83-9550-63A7BF16639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5FDAF5-6D99-4703-B1B9-FFA6CFD97BC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gm:t>
    </dgm:pt>
    <dgm:pt modelId="{59B1B875-09B4-44B5-B664-07E2B0A9DB32}" type="parTrans" cxnId="{D549FF15-18BE-498E-820C-E07E96586EF3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18ED66-8AAE-414B-B015-25583B24080E}" type="sibTrans" cxnId="{D549FF15-18BE-498E-820C-E07E96586E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EB871-2C75-4868-91B5-59A3F1DB33A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gm:t>
    </dgm:pt>
    <dgm:pt modelId="{C77AE3BC-99B6-4CD0-A61A-763F6DC67D3D}" type="parTrans" cxnId="{BB2DA727-975F-4A4F-9155-31E6D87DF8B8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89386-15B0-4A65-86D8-C31DBEC27D0F}" type="sibTrans" cxnId="{BB2DA727-975F-4A4F-9155-31E6D87DF8B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E65FD-DF1C-4B27-9267-797BDF8BDB6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gm:t>
    </dgm:pt>
    <dgm:pt modelId="{6E514C4E-BD48-434A-9E0E-B4864F0C7FFE}" type="parTrans" cxnId="{F3012E6E-235E-4405-A1A8-8E39F4F0CE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39D969-E515-46DF-8EC1-66BE5FB90FD1}" type="sibTrans" cxnId="{F3012E6E-235E-4405-A1A8-8E39F4F0C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4572B-7155-4E8A-9860-36940F10B74B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gm:t>
    </dgm:pt>
    <dgm:pt modelId="{85DEBF25-5AFD-487A-B810-45DA86CA1C6C}" type="parTrans" cxnId="{EF5B66F1-2D78-4AD0-A6EB-B108B53D4FB6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0A3A4-95F2-4774-9162-2C5FDD69789F}" type="sibTrans" cxnId="{EF5B66F1-2D78-4AD0-A6EB-B108B53D4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C1192E-B889-40F3-A507-5C23F836F8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gm:t>
    </dgm:pt>
    <dgm:pt modelId="{C5631DFB-456A-44B8-BE86-154412C94D9A}" type="parTrans" cxnId="{311F44BB-9856-4E07-8DC5-DE40D114CE6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E7EFA6-3ED2-4E66-BDBC-DE9D03273FD0}" type="sibTrans" cxnId="{311F44BB-9856-4E07-8DC5-DE40D114CE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9BE97-557C-417D-93AF-4BB26ADBBF57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gm:t>
    </dgm:pt>
    <dgm:pt modelId="{92D23536-07F9-45A0-B4F6-A783416A5BD0}" type="parTrans" cxnId="{D8469868-0351-44DC-9B45-CCF9C57A4354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DDDEEE-8972-40AB-8FE2-ED0DF05B08F4}" type="sibTrans" cxnId="{D8469868-0351-44DC-9B45-CCF9C57A435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25291-BDBC-45A5-9E6D-A96D35747BC9}" type="pres">
      <dgm:prSet presAssocID="{E74BEE70-9FF5-4F83-9550-63A7BF166391}" presName="Name0" presStyleCnt="0">
        <dgm:presLayoutVars>
          <dgm:dir/>
          <dgm:resizeHandles val="exact"/>
        </dgm:presLayoutVars>
      </dgm:prSet>
      <dgm:spPr/>
    </dgm:pt>
    <dgm:pt modelId="{AC17279F-7B57-4B18-9BDF-A7D25ABFFE99}" type="pres">
      <dgm:prSet presAssocID="{A75FDAF5-6D99-4703-B1B9-FFA6CFD97BCD}" presName="node" presStyleLbl="node1" presStyleIdx="0" presStyleCnt="6">
        <dgm:presLayoutVars>
          <dgm:bulletEnabled val="1"/>
        </dgm:presLayoutVars>
      </dgm:prSet>
      <dgm:spPr/>
    </dgm:pt>
    <dgm:pt modelId="{A5E3B81D-CEF4-44ED-8B11-4D900B35E917}" type="pres">
      <dgm:prSet presAssocID="{1018ED66-8AAE-414B-B015-25583B24080E}" presName="sibTrans" presStyleLbl="sibTrans1D1" presStyleIdx="0" presStyleCnt="5"/>
      <dgm:spPr/>
    </dgm:pt>
    <dgm:pt modelId="{774134CA-75A8-4D16-8FB7-DE1A34196836}" type="pres">
      <dgm:prSet presAssocID="{1018ED66-8AAE-414B-B015-25583B24080E}" presName="connectorText" presStyleLbl="sibTrans1D1" presStyleIdx="0" presStyleCnt="5"/>
      <dgm:spPr/>
    </dgm:pt>
    <dgm:pt modelId="{1F89F89D-BFC6-44D1-8BCC-B15B3BDA759C}" type="pres">
      <dgm:prSet presAssocID="{C73EB871-2C75-4868-91B5-59A3F1DB33A0}" presName="node" presStyleLbl="node1" presStyleIdx="1" presStyleCnt="6">
        <dgm:presLayoutVars>
          <dgm:bulletEnabled val="1"/>
        </dgm:presLayoutVars>
      </dgm:prSet>
      <dgm:spPr/>
    </dgm:pt>
    <dgm:pt modelId="{9B891BA2-8122-42DA-8AA2-7AA2E6E51818}" type="pres">
      <dgm:prSet presAssocID="{A5589386-15B0-4A65-86D8-C31DBEC27D0F}" presName="sibTrans" presStyleLbl="sibTrans1D1" presStyleIdx="1" presStyleCnt="5"/>
      <dgm:spPr/>
    </dgm:pt>
    <dgm:pt modelId="{457DF595-5E0E-4D04-BD23-4247BF709B6F}" type="pres">
      <dgm:prSet presAssocID="{A5589386-15B0-4A65-86D8-C31DBEC27D0F}" presName="connectorText" presStyleLbl="sibTrans1D1" presStyleIdx="1" presStyleCnt="5"/>
      <dgm:spPr/>
    </dgm:pt>
    <dgm:pt modelId="{AC607BB2-A1B1-42E8-8295-59CBF8192EB4}" type="pres">
      <dgm:prSet presAssocID="{FA7E65FD-DF1C-4B27-9267-797BDF8BDB60}" presName="node" presStyleLbl="node1" presStyleIdx="2" presStyleCnt="6">
        <dgm:presLayoutVars>
          <dgm:bulletEnabled val="1"/>
        </dgm:presLayoutVars>
      </dgm:prSet>
      <dgm:spPr/>
    </dgm:pt>
    <dgm:pt modelId="{05F56951-E3AB-41B1-8C0A-58081A01A5CA}" type="pres">
      <dgm:prSet presAssocID="{B739D969-E515-46DF-8EC1-66BE5FB90FD1}" presName="sibTrans" presStyleLbl="sibTrans1D1" presStyleIdx="2" presStyleCnt="5"/>
      <dgm:spPr/>
    </dgm:pt>
    <dgm:pt modelId="{6C3A58F2-8D71-4F9A-9567-5894288E6983}" type="pres">
      <dgm:prSet presAssocID="{B739D969-E515-46DF-8EC1-66BE5FB90FD1}" presName="connectorText" presStyleLbl="sibTrans1D1" presStyleIdx="2" presStyleCnt="5"/>
      <dgm:spPr/>
    </dgm:pt>
    <dgm:pt modelId="{F01177AC-A117-4D68-BCF8-D0F0E5FEAC0F}" type="pres">
      <dgm:prSet presAssocID="{E954572B-7155-4E8A-9860-36940F10B74B}" presName="node" presStyleLbl="node1" presStyleIdx="3" presStyleCnt="6">
        <dgm:presLayoutVars>
          <dgm:bulletEnabled val="1"/>
        </dgm:presLayoutVars>
      </dgm:prSet>
      <dgm:spPr/>
    </dgm:pt>
    <dgm:pt modelId="{562C6DCF-C4DE-41A6-877F-4339C0F4CCB9}" type="pres">
      <dgm:prSet presAssocID="{0B80A3A4-95F2-4774-9162-2C5FDD69789F}" presName="sibTrans" presStyleLbl="sibTrans1D1" presStyleIdx="3" presStyleCnt="5"/>
      <dgm:spPr/>
    </dgm:pt>
    <dgm:pt modelId="{782BAA8E-A292-459D-9043-14EC02449E71}" type="pres">
      <dgm:prSet presAssocID="{0B80A3A4-95F2-4774-9162-2C5FDD69789F}" presName="connectorText" presStyleLbl="sibTrans1D1" presStyleIdx="3" presStyleCnt="5"/>
      <dgm:spPr/>
    </dgm:pt>
    <dgm:pt modelId="{0F358DD7-D433-43F4-8D71-9C74CF491E4E}" type="pres">
      <dgm:prSet presAssocID="{83C1192E-B889-40F3-A507-5C23F836F8E9}" presName="node" presStyleLbl="node1" presStyleIdx="4" presStyleCnt="6">
        <dgm:presLayoutVars>
          <dgm:bulletEnabled val="1"/>
        </dgm:presLayoutVars>
      </dgm:prSet>
      <dgm:spPr/>
    </dgm:pt>
    <dgm:pt modelId="{159D83BD-B6E9-434D-890E-6CA24E59FE0E}" type="pres">
      <dgm:prSet presAssocID="{BAE7EFA6-3ED2-4E66-BDBC-DE9D03273FD0}" presName="sibTrans" presStyleLbl="sibTrans1D1" presStyleIdx="4" presStyleCnt="5"/>
      <dgm:spPr/>
    </dgm:pt>
    <dgm:pt modelId="{DB772258-AC7F-4DA4-9936-36E60934029E}" type="pres">
      <dgm:prSet presAssocID="{BAE7EFA6-3ED2-4E66-BDBC-DE9D03273FD0}" presName="connectorText" presStyleLbl="sibTrans1D1" presStyleIdx="4" presStyleCnt="5"/>
      <dgm:spPr/>
    </dgm:pt>
    <dgm:pt modelId="{3B6FB695-7DA8-439C-ADAE-EFAAAE245F19}" type="pres">
      <dgm:prSet presAssocID="{9A19BE97-557C-417D-93AF-4BB26ADBBF57}" presName="node" presStyleLbl="node1" presStyleIdx="5" presStyleCnt="6">
        <dgm:presLayoutVars>
          <dgm:bulletEnabled val="1"/>
        </dgm:presLayoutVars>
      </dgm:prSet>
      <dgm:spPr/>
    </dgm:pt>
  </dgm:ptLst>
  <dgm:cxnLst>
    <dgm:cxn modelId="{BBD6AF10-6031-49E6-A23C-EEF13BA99E4F}" type="presOf" srcId="{83C1192E-B889-40F3-A507-5C23F836F8E9}" destId="{0F358DD7-D433-43F4-8D71-9C74CF491E4E}" srcOrd="0" destOrd="0" presId="urn:microsoft.com/office/officeart/2016/7/layout/RepeatingBendingProcessNew"/>
    <dgm:cxn modelId="{12FBD712-F5CD-4E53-97E2-8946F9C1714B}" type="presOf" srcId="{9A19BE97-557C-417D-93AF-4BB26ADBBF57}" destId="{3B6FB695-7DA8-439C-ADAE-EFAAAE245F19}" srcOrd="0" destOrd="0" presId="urn:microsoft.com/office/officeart/2016/7/layout/RepeatingBendingProcessNew"/>
    <dgm:cxn modelId="{D549FF15-18BE-498E-820C-E07E96586EF3}" srcId="{E74BEE70-9FF5-4F83-9550-63A7BF166391}" destId="{A75FDAF5-6D99-4703-B1B9-FFA6CFD97BCD}" srcOrd="0" destOrd="0" parTransId="{59B1B875-09B4-44B5-B664-07E2B0A9DB32}" sibTransId="{1018ED66-8AAE-414B-B015-25583B24080E}"/>
    <dgm:cxn modelId="{196B6B1A-D57B-4C70-9946-7CA64A22D73B}" type="presOf" srcId="{0B80A3A4-95F2-4774-9162-2C5FDD69789F}" destId="{562C6DCF-C4DE-41A6-877F-4339C0F4CCB9}" srcOrd="0" destOrd="0" presId="urn:microsoft.com/office/officeart/2016/7/layout/RepeatingBendingProcessNew"/>
    <dgm:cxn modelId="{BB2DA727-975F-4A4F-9155-31E6D87DF8B8}" srcId="{E74BEE70-9FF5-4F83-9550-63A7BF166391}" destId="{C73EB871-2C75-4868-91B5-59A3F1DB33A0}" srcOrd="1" destOrd="0" parTransId="{C77AE3BC-99B6-4CD0-A61A-763F6DC67D3D}" sibTransId="{A5589386-15B0-4A65-86D8-C31DBEC27D0F}"/>
    <dgm:cxn modelId="{7EB7E53C-C4CF-41B5-926C-FF3896604B14}" type="presOf" srcId="{C73EB871-2C75-4868-91B5-59A3F1DB33A0}" destId="{1F89F89D-BFC6-44D1-8BCC-B15B3BDA759C}" srcOrd="0" destOrd="0" presId="urn:microsoft.com/office/officeart/2016/7/layout/RepeatingBendingProcessNew"/>
    <dgm:cxn modelId="{F69CB763-BF0E-495F-9446-D5B7BA524650}" type="presOf" srcId="{1018ED66-8AAE-414B-B015-25583B24080E}" destId="{A5E3B81D-CEF4-44ED-8B11-4D900B35E917}" srcOrd="0" destOrd="0" presId="urn:microsoft.com/office/officeart/2016/7/layout/RepeatingBendingProcessNew"/>
    <dgm:cxn modelId="{D8469868-0351-44DC-9B45-CCF9C57A4354}" srcId="{E74BEE70-9FF5-4F83-9550-63A7BF166391}" destId="{9A19BE97-557C-417D-93AF-4BB26ADBBF57}" srcOrd="5" destOrd="0" parTransId="{92D23536-07F9-45A0-B4F6-A783416A5BD0}" sibTransId="{4FDDDEEE-8972-40AB-8FE2-ED0DF05B08F4}"/>
    <dgm:cxn modelId="{F3012E6E-235E-4405-A1A8-8E39F4F0CE9A}" srcId="{E74BEE70-9FF5-4F83-9550-63A7BF166391}" destId="{FA7E65FD-DF1C-4B27-9267-797BDF8BDB60}" srcOrd="2" destOrd="0" parTransId="{6E514C4E-BD48-434A-9E0E-B4864F0C7FFE}" sibTransId="{B739D969-E515-46DF-8EC1-66BE5FB90FD1}"/>
    <dgm:cxn modelId="{E435936E-CD7A-467F-87E9-AAB42897A983}" type="presOf" srcId="{BAE7EFA6-3ED2-4E66-BDBC-DE9D03273FD0}" destId="{159D83BD-B6E9-434D-890E-6CA24E59FE0E}" srcOrd="0" destOrd="0" presId="urn:microsoft.com/office/officeart/2016/7/layout/RepeatingBendingProcessNew"/>
    <dgm:cxn modelId="{BFDDBF71-29D0-47DA-BF2C-5E24E4C8167B}" type="presOf" srcId="{BAE7EFA6-3ED2-4E66-BDBC-DE9D03273FD0}" destId="{DB772258-AC7F-4DA4-9936-36E60934029E}" srcOrd="1" destOrd="0" presId="urn:microsoft.com/office/officeart/2016/7/layout/RepeatingBendingProcessNew"/>
    <dgm:cxn modelId="{A6236656-6B20-4399-AE41-1F652FA19ADD}" type="presOf" srcId="{1018ED66-8AAE-414B-B015-25583B24080E}" destId="{774134CA-75A8-4D16-8FB7-DE1A34196836}" srcOrd="1" destOrd="0" presId="urn:microsoft.com/office/officeart/2016/7/layout/RepeatingBendingProcessNew"/>
    <dgm:cxn modelId="{5213DF93-C8E4-4358-A188-2EC23D95BA23}" type="presOf" srcId="{A5589386-15B0-4A65-86D8-C31DBEC27D0F}" destId="{457DF595-5E0E-4D04-BD23-4247BF709B6F}" srcOrd="1" destOrd="0" presId="urn:microsoft.com/office/officeart/2016/7/layout/RepeatingBendingProcessNew"/>
    <dgm:cxn modelId="{2325319A-A645-41AE-ACEC-2B80AC6873D7}" type="presOf" srcId="{FA7E65FD-DF1C-4B27-9267-797BDF8BDB60}" destId="{AC607BB2-A1B1-42E8-8295-59CBF8192EB4}" srcOrd="0" destOrd="0" presId="urn:microsoft.com/office/officeart/2016/7/layout/RepeatingBendingProcessNew"/>
    <dgm:cxn modelId="{643B6BB5-259F-4D5B-B6F1-6B5AE1E76D2A}" type="presOf" srcId="{0B80A3A4-95F2-4774-9162-2C5FDD69789F}" destId="{782BAA8E-A292-459D-9043-14EC02449E71}" srcOrd="1" destOrd="0" presId="urn:microsoft.com/office/officeart/2016/7/layout/RepeatingBendingProcessNew"/>
    <dgm:cxn modelId="{B4320BBB-8AA1-4BDB-A660-ECB58F52F300}" type="presOf" srcId="{B739D969-E515-46DF-8EC1-66BE5FB90FD1}" destId="{05F56951-E3AB-41B1-8C0A-58081A01A5CA}" srcOrd="0" destOrd="0" presId="urn:microsoft.com/office/officeart/2016/7/layout/RepeatingBendingProcessNew"/>
    <dgm:cxn modelId="{311F44BB-9856-4E07-8DC5-DE40D114CE61}" srcId="{E74BEE70-9FF5-4F83-9550-63A7BF166391}" destId="{83C1192E-B889-40F3-A507-5C23F836F8E9}" srcOrd="4" destOrd="0" parTransId="{C5631DFB-456A-44B8-BE86-154412C94D9A}" sibTransId="{BAE7EFA6-3ED2-4E66-BDBC-DE9D03273FD0}"/>
    <dgm:cxn modelId="{DC53C3C4-D372-4C9B-AB25-21899705A491}" type="presOf" srcId="{B739D969-E515-46DF-8EC1-66BE5FB90FD1}" destId="{6C3A58F2-8D71-4F9A-9567-5894288E6983}" srcOrd="1" destOrd="0" presId="urn:microsoft.com/office/officeart/2016/7/layout/RepeatingBendingProcessNew"/>
    <dgm:cxn modelId="{1662B0DC-DF68-4B1C-855F-43CB3118B67E}" type="presOf" srcId="{E954572B-7155-4E8A-9860-36940F10B74B}" destId="{F01177AC-A117-4D68-BCF8-D0F0E5FEAC0F}" srcOrd="0" destOrd="0" presId="urn:microsoft.com/office/officeart/2016/7/layout/RepeatingBendingProcessNew"/>
    <dgm:cxn modelId="{0C6DCCEA-2758-4A97-9ADA-21BBA9EBD00D}" type="presOf" srcId="{E74BEE70-9FF5-4F83-9550-63A7BF166391}" destId="{1F125291-BDBC-45A5-9E6D-A96D35747BC9}" srcOrd="0" destOrd="0" presId="urn:microsoft.com/office/officeart/2016/7/layout/RepeatingBendingProcessNew"/>
    <dgm:cxn modelId="{EF5B66F1-2D78-4AD0-A6EB-B108B53D4FB6}" srcId="{E74BEE70-9FF5-4F83-9550-63A7BF166391}" destId="{E954572B-7155-4E8A-9860-36940F10B74B}" srcOrd="3" destOrd="0" parTransId="{85DEBF25-5AFD-487A-B810-45DA86CA1C6C}" sibTransId="{0B80A3A4-95F2-4774-9162-2C5FDD69789F}"/>
    <dgm:cxn modelId="{7E4B8DF7-BDD4-4DC4-9138-199ADA5CC90E}" type="presOf" srcId="{A75FDAF5-6D99-4703-B1B9-FFA6CFD97BCD}" destId="{AC17279F-7B57-4B18-9BDF-A7D25ABFFE99}" srcOrd="0" destOrd="0" presId="urn:microsoft.com/office/officeart/2016/7/layout/RepeatingBendingProcessNew"/>
    <dgm:cxn modelId="{3DB6D7FD-2657-447F-A42D-A815502A74D0}" type="presOf" srcId="{A5589386-15B0-4A65-86D8-C31DBEC27D0F}" destId="{9B891BA2-8122-42DA-8AA2-7AA2E6E51818}" srcOrd="0" destOrd="0" presId="urn:microsoft.com/office/officeart/2016/7/layout/RepeatingBendingProcessNew"/>
    <dgm:cxn modelId="{6A220B9B-8F3E-4222-A338-6FC89879AE96}" type="presParOf" srcId="{1F125291-BDBC-45A5-9E6D-A96D35747BC9}" destId="{AC17279F-7B57-4B18-9BDF-A7D25ABFFE99}" srcOrd="0" destOrd="0" presId="urn:microsoft.com/office/officeart/2016/7/layout/RepeatingBendingProcessNew"/>
    <dgm:cxn modelId="{491819F5-5BF4-4B13-A910-CF7A3A32B6DB}" type="presParOf" srcId="{1F125291-BDBC-45A5-9E6D-A96D35747BC9}" destId="{A5E3B81D-CEF4-44ED-8B11-4D900B35E917}" srcOrd="1" destOrd="0" presId="urn:microsoft.com/office/officeart/2016/7/layout/RepeatingBendingProcessNew"/>
    <dgm:cxn modelId="{8AC45B44-05D7-43E8-B857-2789D603FABF}" type="presParOf" srcId="{A5E3B81D-CEF4-44ED-8B11-4D900B35E917}" destId="{774134CA-75A8-4D16-8FB7-DE1A34196836}" srcOrd="0" destOrd="0" presId="urn:microsoft.com/office/officeart/2016/7/layout/RepeatingBendingProcessNew"/>
    <dgm:cxn modelId="{CAE77497-5B9C-4FF5-B659-0EEE5F648E0D}" type="presParOf" srcId="{1F125291-BDBC-45A5-9E6D-A96D35747BC9}" destId="{1F89F89D-BFC6-44D1-8BCC-B15B3BDA759C}" srcOrd="2" destOrd="0" presId="urn:microsoft.com/office/officeart/2016/7/layout/RepeatingBendingProcessNew"/>
    <dgm:cxn modelId="{766E4FFF-405F-4C4E-A406-9A037EAFA4BA}" type="presParOf" srcId="{1F125291-BDBC-45A5-9E6D-A96D35747BC9}" destId="{9B891BA2-8122-42DA-8AA2-7AA2E6E51818}" srcOrd="3" destOrd="0" presId="urn:microsoft.com/office/officeart/2016/7/layout/RepeatingBendingProcessNew"/>
    <dgm:cxn modelId="{DF4CF5C5-5E2F-490C-9A8C-15784158A7D5}" type="presParOf" srcId="{9B891BA2-8122-42DA-8AA2-7AA2E6E51818}" destId="{457DF595-5E0E-4D04-BD23-4247BF709B6F}" srcOrd="0" destOrd="0" presId="urn:microsoft.com/office/officeart/2016/7/layout/RepeatingBendingProcessNew"/>
    <dgm:cxn modelId="{A9347DC5-98F6-4F67-BFEC-88385EB89C24}" type="presParOf" srcId="{1F125291-BDBC-45A5-9E6D-A96D35747BC9}" destId="{AC607BB2-A1B1-42E8-8295-59CBF8192EB4}" srcOrd="4" destOrd="0" presId="urn:microsoft.com/office/officeart/2016/7/layout/RepeatingBendingProcessNew"/>
    <dgm:cxn modelId="{E5C5D813-FB46-4F99-80E1-8835235C8688}" type="presParOf" srcId="{1F125291-BDBC-45A5-9E6D-A96D35747BC9}" destId="{05F56951-E3AB-41B1-8C0A-58081A01A5CA}" srcOrd="5" destOrd="0" presId="urn:microsoft.com/office/officeart/2016/7/layout/RepeatingBendingProcessNew"/>
    <dgm:cxn modelId="{0D42E4FF-114F-4C5F-9700-E2505E19A836}" type="presParOf" srcId="{05F56951-E3AB-41B1-8C0A-58081A01A5CA}" destId="{6C3A58F2-8D71-4F9A-9567-5894288E6983}" srcOrd="0" destOrd="0" presId="urn:microsoft.com/office/officeart/2016/7/layout/RepeatingBendingProcessNew"/>
    <dgm:cxn modelId="{82B514E0-5FAA-4706-8685-3A8504B6E688}" type="presParOf" srcId="{1F125291-BDBC-45A5-9E6D-A96D35747BC9}" destId="{F01177AC-A117-4D68-BCF8-D0F0E5FEAC0F}" srcOrd="6" destOrd="0" presId="urn:microsoft.com/office/officeart/2016/7/layout/RepeatingBendingProcessNew"/>
    <dgm:cxn modelId="{4847BEDA-36E9-486C-AA70-57890D9DDA16}" type="presParOf" srcId="{1F125291-BDBC-45A5-9E6D-A96D35747BC9}" destId="{562C6DCF-C4DE-41A6-877F-4339C0F4CCB9}" srcOrd="7" destOrd="0" presId="urn:microsoft.com/office/officeart/2016/7/layout/RepeatingBendingProcessNew"/>
    <dgm:cxn modelId="{C221E792-E1EE-4B17-8438-44487500A7A0}" type="presParOf" srcId="{562C6DCF-C4DE-41A6-877F-4339C0F4CCB9}" destId="{782BAA8E-A292-459D-9043-14EC02449E71}" srcOrd="0" destOrd="0" presId="urn:microsoft.com/office/officeart/2016/7/layout/RepeatingBendingProcessNew"/>
    <dgm:cxn modelId="{C1CA5E17-009F-4F24-B529-FD4FCB3DB7F1}" type="presParOf" srcId="{1F125291-BDBC-45A5-9E6D-A96D35747BC9}" destId="{0F358DD7-D433-43F4-8D71-9C74CF491E4E}" srcOrd="8" destOrd="0" presId="urn:microsoft.com/office/officeart/2016/7/layout/RepeatingBendingProcessNew"/>
    <dgm:cxn modelId="{D090F8CD-62E0-4BC3-B336-0A0A6312F67D}" type="presParOf" srcId="{1F125291-BDBC-45A5-9E6D-A96D35747BC9}" destId="{159D83BD-B6E9-434D-890E-6CA24E59FE0E}" srcOrd="9" destOrd="0" presId="urn:microsoft.com/office/officeart/2016/7/layout/RepeatingBendingProcessNew"/>
    <dgm:cxn modelId="{DDCBBDD3-E4E5-4ED0-A38B-253B11EE5945}" type="presParOf" srcId="{159D83BD-B6E9-434D-890E-6CA24E59FE0E}" destId="{DB772258-AC7F-4DA4-9936-36E60934029E}" srcOrd="0" destOrd="0" presId="urn:microsoft.com/office/officeart/2016/7/layout/RepeatingBendingProcessNew"/>
    <dgm:cxn modelId="{7E59CB7D-F07A-4A88-9E54-2EFB15996B7D}" type="presParOf" srcId="{1F125291-BDBC-45A5-9E6D-A96D35747BC9}" destId="{3B6FB695-7DA8-439C-ADAE-EFAAAE245F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2D56-1135-4EFB-AA6B-67FFF895DDEB}">
      <dsp:nvSpPr>
        <dsp:cNvPr id="0" name=""/>
        <dsp:cNvSpPr/>
      </dsp:nvSpPr>
      <dsp:spPr>
        <a:xfrm rot="5400000">
          <a:off x="181720" y="1162567"/>
          <a:ext cx="682102" cy="7765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5FEE1-8358-489C-96D5-5575481EDC29}">
      <dsp:nvSpPr>
        <dsp:cNvPr id="0" name=""/>
        <dsp:cNvSpPr/>
      </dsp:nvSpPr>
      <dsp:spPr>
        <a:xfrm>
          <a:off x="1004" y="40644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Renaming datasets</a:t>
          </a:r>
        </a:p>
      </dsp:txBody>
      <dsp:txXfrm>
        <a:off x="40247" y="445685"/>
        <a:ext cx="1069773" cy="725258"/>
      </dsp:txXfrm>
    </dsp:sp>
    <dsp:sp modelId="{76412D31-1568-4D2E-B027-E887EC4B72F8}">
      <dsp:nvSpPr>
        <dsp:cNvPr id="0" name=""/>
        <dsp:cNvSpPr/>
      </dsp:nvSpPr>
      <dsp:spPr>
        <a:xfrm>
          <a:off x="1149263" y="483098"/>
          <a:ext cx="835134" cy="64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D3B4-0CCC-438E-8E6D-267DFE0ED455}">
      <dsp:nvSpPr>
        <dsp:cNvPr id="0" name=""/>
        <dsp:cNvSpPr/>
      </dsp:nvSpPr>
      <dsp:spPr>
        <a:xfrm rot="5400000">
          <a:off x="1133748" y="2065436"/>
          <a:ext cx="682102" cy="7765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2E0FE-2851-495A-AC99-0D3AB3FC0773}">
      <dsp:nvSpPr>
        <dsp:cNvPr id="0" name=""/>
        <dsp:cNvSpPr/>
      </dsp:nvSpPr>
      <dsp:spPr>
        <a:xfrm>
          <a:off x="953033" y="130931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Handling missing values</a:t>
          </a:r>
        </a:p>
      </dsp:txBody>
      <dsp:txXfrm>
        <a:off x="992276" y="1348555"/>
        <a:ext cx="1069773" cy="725258"/>
      </dsp:txXfrm>
    </dsp:sp>
    <dsp:sp modelId="{7FBF920B-8418-4BE8-8FEE-FAA623A32C64}">
      <dsp:nvSpPr>
        <dsp:cNvPr id="0" name=""/>
        <dsp:cNvSpPr/>
      </dsp:nvSpPr>
      <dsp:spPr>
        <a:xfrm>
          <a:off x="2101292" y="1385967"/>
          <a:ext cx="835134" cy="64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7F50-B20E-4568-8A6A-C27235EE54D1}">
      <dsp:nvSpPr>
        <dsp:cNvPr id="0" name=""/>
        <dsp:cNvSpPr/>
      </dsp:nvSpPr>
      <dsp:spPr>
        <a:xfrm rot="5400000">
          <a:off x="2085777" y="2968306"/>
          <a:ext cx="682102" cy="7765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F2BD4-B5D5-4F48-8D8B-96902B482B5C}">
      <dsp:nvSpPr>
        <dsp:cNvPr id="0" name=""/>
        <dsp:cNvSpPr/>
      </dsp:nvSpPr>
      <dsp:spPr>
        <a:xfrm>
          <a:off x="1905062" y="221218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Handling duplicate columns</a:t>
          </a:r>
        </a:p>
      </dsp:txBody>
      <dsp:txXfrm>
        <a:off x="1944305" y="2251425"/>
        <a:ext cx="1069773" cy="725258"/>
      </dsp:txXfrm>
    </dsp:sp>
    <dsp:sp modelId="{F9FD3EED-BA43-4AC7-B0E4-DAD8632C3749}">
      <dsp:nvSpPr>
        <dsp:cNvPr id="0" name=""/>
        <dsp:cNvSpPr/>
      </dsp:nvSpPr>
      <dsp:spPr>
        <a:xfrm>
          <a:off x="3053321" y="2288837"/>
          <a:ext cx="835134" cy="64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1FC82-CB4B-4699-8883-F664B4EC43E0}">
      <dsp:nvSpPr>
        <dsp:cNvPr id="0" name=""/>
        <dsp:cNvSpPr/>
      </dsp:nvSpPr>
      <dsp:spPr>
        <a:xfrm rot="5400000">
          <a:off x="3037806" y="3871176"/>
          <a:ext cx="682102" cy="7765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7DC2-50CC-48F0-B872-46697835ACE1}">
      <dsp:nvSpPr>
        <dsp:cNvPr id="0" name=""/>
        <dsp:cNvSpPr/>
      </dsp:nvSpPr>
      <dsp:spPr>
        <a:xfrm>
          <a:off x="2857090" y="311505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Handling abbreviated values</a:t>
          </a:r>
        </a:p>
      </dsp:txBody>
      <dsp:txXfrm>
        <a:off x="2896333" y="3154295"/>
        <a:ext cx="1069773" cy="725258"/>
      </dsp:txXfrm>
    </dsp:sp>
    <dsp:sp modelId="{B36702E9-ABB8-4576-ADAE-8CFF6E259906}">
      <dsp:nvSpPr>
        <dsp:cNvPr id="0" name=""/>
        <dsp:cNvSpPr/>
      </dsp:nvSpPr>
      <dsp:spPr>
        <a:xfrm>
          <a:off x="4005349" y="3191707"/>
          <a:ext cx="835134" cy="64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177233-40BC-4AC3-812F-C333FACCF196}">
      <dsp:nvSpPr>
        <dsp:cNvPr id="0" name=""/>
        <dsp:cNvSpPr/>
      </dsp:nvSpPr>
      <dsp:spPr>
        <a:xfrm rot="5400000">
          <a:off x="3989835" y="4774046"/>
          <a:ext cx="682102" cy="7765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E3532-1F39-400F-B424-501C795002A4}">
      <dsp:nvSpPr>
        <dsp:cNvPr id="0" name=""/>
        <dsp:cNvSpPr/>
      </dsp:nvSpPr>
      <dsp:spPr>
        <a:xfrm>
          <a:off x="3809119" y="401792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Dropping confounding features</a:t>
          </a:r>
        </a:p>
      </dsp:txBody>
      <dsp:txXfrm>
        <a:off x="3848362" y="4057165"/>
        <a:ext cx="1069773" cy="725258"/>
      </dsp:txXfrm>
    </dsp:sp>
    <dsp:sp modelId="{52375DF3-AEEF-4FDE-AD93-93A152D95FDC}">
      <dsp:nvSpPr>
        <dsp:cNvPr id="0" name=""/>
        <dsp:cNvSpPr/>
      </dsp:nvSpPr>
      <dsp:spPr>
        <a:xfrm>
          <a:off x="4957378" y="4094577"/>
          <a:ext cx="835134" cy="649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BA36C-154E-475C-B365-36073D77CE0C}">
      <dsp:nvSpPr>
        <dsp:cNvPr id="0" name=""/>
        <dsp:cNvSpPr/>
      </dsp:nvSpPr>
      <dsp:spPr>
        <a:xfrm>
          <a:off x="4761148" y="4920792"/>
          <a:ext cx="1148259" cy="8037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Merging</a:t>
          </a:r>
        </a:p>
      </dsp:txBody>
      <dsp:txXfrm>
        <a:off x="4800391" y="4960035"/>
        <a:ext cx="1069773" cy="725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B81D-CEF4-44ED-8B11-4D900B35E917}">
      <dsp:nvSpPr>
        <dsp:cNvPr id="0" name=""/>
        <dsp:cNvSpPr/>
      </dsp:nvSpPr>
      <dsp:spPr>
        <a:xfrm>
          <a:off x="3230036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1420185"/>
        <a:ext cx="37067" cy="7413"/>
      </dsp:txXfrm>
    </dsp:sp>
    <dsp:sp modelId="{AC17279F-7B57-4B18-9BDF-A7D25ABFFE99}">
      <dsp:nvSpPr>
        <dsp:cNvPr id="0" name=""/>
        <dsp:cNvSpPr/>
      </dsp:nvSpPr>
      <dsp:spPr>
        <a:xfrm>
          <a:off x="8562" y="456910"/>
          <a:ext cx="3223273" cy="1933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sp:txBody>
      <dsp:txXfrm>
        <a:off x="8562" y="456910"/>
        <a:ext cx="3223273" cy="1933964"/>
      </dsp:txXfrm>
    </dsp:sp>
    <dsp:sp modelId="{9B891BA2-8122-42DA-8AA2-7AA2E6E51818}">
      <dsp:nvSpPr>
        <dsp:cNvPr id="0" name=""/>
        <dsp:cNvSpPr/>
      </dsp:nvSpPr>
      <dsp:spPr>
        <a:xfrm>
          <a:off x="7194662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1420185"/>
        <a:ext cx="37067" cy="7413"/>
      </dsp:txXfrm>
    </dsp:sp>
    <dsp:sp modelId="{1F89F89D-BFC6-44D1-8BCC-B15B3BDA759C}">
      <dsp:nvSpPr>
        <dsp:cNvPr id="0" name=""/>
        <dsp:cNvSpPr/>
      </dsp:nvSpPr>
      <dsp:spPr>
        <a:xfrm>
          <a:off x="3973189" y="456910"/>
          <a:ext cx="3223273" cy="193396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sp:txBody>
      <dsp:txXfrm>
        <a:off x="3973189" y="456910"/>
        <a:ext cx="3223273" cy="1933964"/>
      </dsp:txXfrm>
    </dsp:sp>
    <dsp:sp modelId="{05F56951-E3AB-41B1-8C0A-58081A01A5CA}">
      <dsp:nvSpPr>
        <dsp:cNvPr id="0" name=""/>
        <dsp:cNvSpPr/>
      </dsp:nvSpPr>
      <dsp:spPr>
        <a:xfrm>
          <a:off x="1620199" y="2389074"/>
          <a:ext cx="7929253" cy="710752"/>
        </a:xfrm>
        <a:custGeom>
          <a:avLst/>
          <a:gdLst/>
          <a:ahLst/>
          <a:cxnLst/>
          <a:rect l="0" t="0" r="0" b="0"/>
          <a:pathLst>
            <a:path>
              <a:moveTo>
                <a:pt x="7929253" y="0"/>
              </a:moveTo>
              <a:lnTo>
                <a:pt x="7929253" y="372476"/>
              </a:lnTo>
              <a:lnTo>
                <a:pt x="0" y="372476"/>
              </a:lnTo>
              <a:lnTo>
                <a:pt x="0" y="71075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5730" y="2740744"/>
        <a:ext cx="398191" cy="7413"/>
      </dsp:txXfrm>
    </dsp:sp>
    <dsp:sp modelId="{AC607BB2-A1B1-42E8-8295-59CBF8192EB4}">
      <dsp:nvSpPr>
        <dsp:cNvPr id="0" name=""/>
        <dsp:cNvSpPr/>
      </dsp:nvSpPr>
      <dsp:spPr>
        <a:xfrm>
          <a:off x="7937815" y="456910"/>
          <a:ext cx="3223273" cy="193396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sp:txBody>
      <dsp:txXfrm>
        <a:off x="7937815" y="456910"/>
        <a:ext cx="3223273" cy="1933964"/>
      </dsp:txXfrm>
    </dsp:sp>
    <dsp:sp modelId="{562C6DCF-C4DE-41A6-877F-4339C0F4CCB9}">
      <dsp:nvSpPr>
        <dsp:cNvPr id="0" name=""/>
        <dsp:cNvSpPr/>
      </dsp:nvSpPr>
      <dsp:spPr>
        <a:xfrm>
          <a:off x="3230036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4095502"/>
        <a:ext cx="37067" cy="7413"/>
      </dsp:txXfrm>
    </dsp:sp>
    <dsp:sp modelId="{F01177AC-A117-4D68-BCF8-D0F0E5FEAC0F}">
      <dsp:nvSpPr>
        <dsp:cNvPr id="0" name=""/>
        <dsp:cNvSpPr/>
      </dsp:nvSpPr>
      <dsp:spPr>
        <a:xfrm>
          <a:off x="8562" y="3132227"/>
          <a:ext cx="3223273" cy="193396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sp:txBody>
      <dsp:txXfrm>
        <a:off x="8562" y="3132227"/>
        <a:ext cx="3223273" cy="1933964"/>
      </dsp:txXfrm>
    </dsp:sp>
    <dsp:sp modelId="{159D83BD-B6E9-434D-890E-6CA24E59FE0E}">
      <dsp:nvSpPr>
        <dsp:cNvPr id="0" name=""/>
        <dsp:cNvSpPr/>
      </dsp:nvSpPr>
      <dsp:spPr>
        <a:xfrm>
          <a:off x="7194662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4095502"/>
        <a:ext cx="37067" cy="7413"/>
      </dsp:txXfrm>
    </dsp:sp>
    <dsp:sp modelId="{0F358DD7-D433-43F4-8D71-9C74CF491E4E}">
      <dsp:nvSpPr>
        <dsp:cNvPr id="0" name=""/>
        <dsp:cNvSpPr/>
      </dsp:nvSpPr>
      <dsp:spPr>
        <a:xfrm>
          <a:off x="3973189" y="3132227"/>
          <a:ext cx="3223273" cy="193396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sp:txBody>
      <dsp:txXfrm>
        <a:off x="3973189" y="3132227"/>
        <a:ext cx="3223273" cy="1933964"/>
      </dsp:txXfrm>
    </dsp:sp>
    <dsp:sp modelId="{3B6FB695-7DA8-439C-ADAE-EFAAAE245F19}">
      <dsp:nvSpPr>
        <dsp:cNvPr id="0" name=""/>
        <dsp:cNvSpPr/>
      </dsp:nvSpPr>
      <dsp:spPr>
        <a:xfrm>
          <a:off x="7937815" y="3132227"/>
          <a:ext cx="3223273" cy="19339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sp:txBody>
      <dsp:txXfrm>
        <a:off x="7937815" y="3132227"/>
        <a:ext cx="3223273" cy="19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CA44-A228-4B2F-BCFE-CAD42EB076D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B31F9-E074-496A-AD79-5DF19EC1B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B31F9-E074-496A-AD79-5DF19EC1B0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10/6/2024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airports.com/data/" TargetMode="External"/><Relationship Id="rId2" Type="http://schemas.openxmlformats.org/officeDocument/2006/relationships/hyperlink" Target="https://www.kaggle.com/datasets/usdot/flight-delays?select=flights.cs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eroplanes on a road">
            <a:extLst>
              <a:ext uri="{FF2B5EF4-FFF2-40B4-BE49-F238E27FC236}">
                <a16:creationId xmlns:a16="http://schemas.microsoft.com/office/drawing/2014/main" id="{DA6DE566-5DB1-B6B4-7CF6-4BF831A5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46" b="11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FE6E-99D4-94D5-D932-5D08359E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7"/>
            <a:ext cx="6696951" cy="3455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Predicting  flight  cancellations in advance with machine learning models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247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4367-C83D-F4D2-4240-98ED7D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51728"/>
            <a:ext cx="3609983" cy="442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Southwest Airlines Co. has the most patronized flights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AF88DA-35A5-745E-58CD-7B3A3213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976630"/>
            <a:ext cx="6758887" cy="4903594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5C6F-D929-B38C-9A52-8DD307D62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38127"/>
            <a:ext cx="8267296" cy="1009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AA9453-55A5-5057-2283-77F520D1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023973"/>
              </p:ext>
            </p:extLst>
          </p:nvPr>
        </p:nvGraphicFramePr>
        <p:xfrm>
          <a:off x="565149" y="1096773"/>
          <a:ext cx="11169652" cy="552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7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61B0-D302-F7B1-5BD5-71ED4655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301658"/>
            <a:ext cx="8966805" cy="1086451"/>
          </a:xfrm>
        </p:spPr>
        <p:txBody>
          <a:bodyPr anchor="t">
            <a:normAutofit fontScale="90000"/>
          </a:bodyPr>
          <a:lstStyle/>
          <a:p>
            <a:r>
              <a:rPr lang="en-US" sz="4900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5B291-555D-9C89-CA9C-CE0FA6AF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1508251"/>
            <a:ext cx="10421228" cy="4852292"/>
          </a:xfrm>
        </p:spPr>
        <p:txBody>
          <a:bodyPr anchor="b">
            <a:normAutofit lnSpcReduction="10000"/>
          </a:bodyPr>
          <a:lstStyle/>
          <a:p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Three machine learning models were built to predict flight cancellation.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Regressor with the max depth parameter set to 2.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Classifier Model. The </a:t>
            </a:r>
            <a:r>
              <a:rPr lang="en-US" sz="3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parameter was set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B6FF-08CF-A181-076F-F49EB20A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84693"/>
            <a:ext cx="10384646" cy="54633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parameters were adjusted to account for imbalance in data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three model algorithms were defined as shown in the figure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B5EBE-4444-5423-2601-62CE9187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8" y="2202995"/>
            <a:ext cx="9430110" cy="105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0D690-2096-1085-B166-E1F78541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4773283"/>
            <a:ext cx="9798051" cy="18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7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81EF-3AE4-727A-F4AE-2FB6357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79550"/>
            <a:ext cx="8267296" cy="7978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898F-0DDF-15F4-6FD6-0AF0D28105BE}"/>
              </a:ext>
            </a:extLst>
          </p:cNvPr>
          <p:cNvSpPr txBox="1"/>
          <p:nvPr/>
        </p:nvSpPr>
        <p:spPr>
          <a:xfrm>
            <a:off x="565150" y="2691638"/>
            <a:ext cx="3609983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2808-BAAE-F191-EC89-3CCAD91D4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1377353"/>
            <a:ext cx="10131605" cy="47071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Due to class imbalance the f1 score and recall scores were used to evaluate models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Decision Tree has the highest F1 and Recall scores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2CD9ED-5DA7-85B5-ABF2-1E3A650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78186"/>
              </p:ext>
            </p:extLst>
          </p:nvPr>
        </p:nvGraphicFramePr>
        <p:xfrm>
          <a:off x="746502" y="3059255"/>
          <a:ext cx="9242884" cy="348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721">
                  <a:extLst>
                    <a:ext uri="{9D8B030D-6E8A-4147-A177-3AD203B41FA5}">
                      <a16:colId xmlns:a16="http://schemas.microsoft.com/office/drawing/2014/main" val="2035281828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215271991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584829754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1139609942"/>
                    </a:ext>
                  </a:extLst>
                </a:gridCol>
              </a:tblGrid>
              <a:tr h="6971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Evaluation Metrics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35746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54079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19082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34730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5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2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88116-CCC6-FC99-D5D8-4D639706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096772"/>
            <a:ext cx="8720382" cy="628997"/>
          </a:xfrm>
        </p:spPr>
        <p:txBody>
          <a:bodyPr>
            <a:noAutofit/>
          </a:bodyPr>
          <a:lstStyle/>
          <a:p>
            <a:r>
              <a:rPr lang="en-US" sz="4400" dirty="0"/>
              <a:t>Model Evaluation- Confusion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4C82-D871-5BD6-5B57-E2DF5E33B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2499162"/>
            <a:ext cx="3377643" cy="39789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Comparing confusion matrices of models showed that,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odel was able to identify more true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predictions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than LR and Rf models.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ross 6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216A8-4B24-5E0D-E05B-52254BAA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44365"/>
              </p:ext>
            </p:extLst>
          </p:nvPr>
        </p:nvGraphicFramePr>
        <p:xfrm>
          <a:off x="4497238" y="2499162"/>
          <a:ext cx="6721098" cy="2802845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322456">
                  <a:extLst>
                    <a:ext uri="{9D8B030D-6E8A-4147-A177-3AD203B41FA5}">
                      <a16:colId xmlns:a16="http://schemas.microsoft.com/office/drawing/2014/main" val="2427524012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919290656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1387778477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1266500310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2705596763"/>
                    </a:ext>
                  </a:extLst>
                </a:gridCol>
              </a:tblGrid>
              <a:tr h="764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919006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13863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811650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721379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4276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70170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10585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1.2e+06</a:t>
                      </a:r>
                      <a:endParaRPr lang="en-US" sz="16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311410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7154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57411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11301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1.1e+06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433485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6838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2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31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B466-8BA4-B72A-84AC-0EDE04A5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61976"/>
            <a:ext cx="9316410" cy="966393"/>
          </a:xfrm>
        </p:spPr>
        <p:txBody>
          <a:bodyPr>
            <a:noAutofit/>
          </a:bodyPr>
          <a:lstStyle/>
          <a:p>
            <a:r>
              <a:rPr lang="en-US" dirty="0"/>
              <a:t>Decision Tree- Classification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0E40-9B33-1AF2-2459-B25F5DAE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28800"/>
            <a:ext cx="3873500" cy="489584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Report of Decision Tree Classifier model showed,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precision and f1 scores of non dominant class was less than the scores for the dominant class.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584E-F391-8E90-2A1C-A257AB92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36" y="1757129"/>
            <a:ext cx="5743977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0711-18AF-1D72-1595-69085055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314328"/>
            <a:ext cx="8035342" cy="6065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Model Evaluation ROC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5884-DD76-4FF4-F424-CA4A2F75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1285874"/>
            <a:ext cx="4910285" cy="543689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graph proves that the diagnostic ability of decision tree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is good. 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area under the curve value is 0.7. </a:t>
            </a:r>
          </a:p>
          <a:p>
            <a:endParaRPr lang="en-US" sz="32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 shows that the Dt model can rank a randomly positive instance higher than a randomly negative instance.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08CC4-9AD5-5AAF-3315-63825D4F09C9}"/>
              </a:ext>
            </a:extLst>
          </p:cNvPr>
          <p:cNvSpPr txBox="1"/>
          <p:nvPr/>
        </p:nvSpPr>
        <p:spPr>
          <a:xfrm>
            <a:off x="7692667" y="734025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99126-30C1-3792-4E6F-CFB02CA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4" y="1023870"/>
            <a:ext cx="6472209" cy="58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CB97B13A-CCB5-6946-E44A-120457CD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8C12E-531D-C500-B210-3025ADA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7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17A5-D9DE-DCE9-B7A8-98438BA01B96}"/>
              </a:ext>
            </a:extLst>
          </p:cNvPr>
          <p:cNvSpPr txBox="1"/>
          <p:nvPr/>
        </p:nvSpPr>
        <p:spPr>
          <a:xfrm>
            <a:off x="565149" y="2691638"/>
            <a:ext cx="8987167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best model is the Decision Tree Model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FFE80-AFE0-338B-DABF-5B87E1D6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263670"/>
            <a:ext cx="6518651" cy="882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Decision Tree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436BA-B953-302D-34DB-9A963C29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1916348"/>
            <a:ext cx="3618567" cy="4512731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important features of the Dt model are </a:t>
            </a:r>
            <a:r>
              <a:rPr lang="en-US" sz="36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year, month and</a:t>
            </a:r>
          </a:p>
          <a:p>
            <a:r>
              <a:rPr lang="en-US" sz="3600" kern="100" dirty="0">
                <a:latin typeface="Arial" panose="020B0604020202020204" pitchFamily="34" charset="0"/>
                <a:cs typeface="Arial" panose="020B0604020202020204" pitchFamily="34" charset="0"/>
              </a:rPr>
              <a:t>Delta Airlines</a:t>
            </a:r>
            <a:endParaRPr lang="en-US" dirty="0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88D7-E9BB-A725-3DF6-6EBE588B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68" y="1242811"/>
            <a:ext cx="7265831" cy="55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9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E10-9C80-567F-7C56-04D16C0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1362075"/>
            <a:ext cx="4200525" cy="51435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cancellations does not only waste </a:t>
            </a: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time of travelers it may also make them lose money due to missed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cruises, prepaid hotel rooms, increased parking fees, cancellation or postponement of business trips and additional cost of unplanned air tickets.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F591-C37F-FF32-57FC-FF6B0D3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99688" y="1727466"/>
            <a:ext cx="6518645" cy="3666737"/>
          </a:xfrm>
          <a:prstGeom prst="rect">
            <a:avLst/>
          </a:prstGeom>
        </p:spPr>
      </p:pic>
      <p:sp>
        <p:nvSpPr>
          <p:cNvPr id="40" name="Cross 3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31DDC-8F12-7CFA-852D-1E2F3F0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7004"/>
            <a:ext cx="4114799" cy="1507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F4AC0-48D7-9A8A-F0BB-F8AFAD583EFE}"/>
              </a:ext>
            </a:extLst>
          </p:cNvPr>
          <p:cNvSpPr txBox="1"/>
          <p:nvPr/>
        </p:nvSpPr>
        <p:spPr>
          <a:xfrm>
            <a:off x="184826" y="1721795"/>
            <a:ext cx="4831984" cy="489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Dt Model found 7154 false negatives.</a:t>
            </a: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Highest False negatives compared to the other models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False negatives mean that model will wrongly predict flight cancellations in these 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defeats the objective of this project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E54C064A-E7F7-3080-D9F2-DC1A3B5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3" r="17467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60" name="Cross 5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0A9-A785-8DBA-69E7-C5FD78D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759854"/>
            <a:ext cx="7712076" cy="9916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9C6D-B0BD-3004-F328-DC8F7AACF6C3}"/>
              </a:ext>
            </a:extLst>
          </p:cNvPr>
          <p:cNvSpPr txBox="1"/>
          <p:nvPr/>
        </p:nvSpPr>
        <p:spPr>
          <a:xfrm>
            <a:off x="565150" y="1957588"/>
            <a:ext cx="4522163" cy="4643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Model threshold line must be reduced to allow more false positives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The effects of false positives will not lead to worse outcomes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Threshold line reduced to 0.01.</a:t>
            </a: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This caused False negatives to reduce to 0 and false positive to increase to from the initial 311410 to 1.2e+06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15E56-DA40-6F3F-4FB4-8FE6A88E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64" y="1957588"/>
            <a:ext cx="6423785" cy="49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F724269-401A-CFB4-2A42-79D327FF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9" r="-1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19EF-A9B5-B41D-0551-3C41D425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553972"/>
            <a:ext cx="4114800" cy="406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FFCE-CC8C-9F20-C13C-43176952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216914"/>
            <a:ext cx="5530839" cy="5317236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Decision Tree Model is the best predictive model for flight cancellations.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most important feature for this model are Year, Month and Delta Airlines.</a:t>
            </a:r>
          </a:p>
          <a:p>
            <a:endParaRPr lang="en-US" dirty="0"/>
          </a:p>
          <a:p>
            <a:pPr indent="-228600">
              <a:buFont typeface="System Font Regular"/>
              <a:buChar char="–"/>
            </a:pPr>
            <a:endParaRPr lang="en-US" dirty="0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06BC-D4C7-C50C-FE80-3128431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884E5-0ABF-CF99-6A8F-19803709D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9084454" cy="16795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3FB2-43B2-267D-9D4C-4245190B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3724276"/>
            <a:ext cx="10661470" cy="1295399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tool can be used by air travelers to predict flight cancellations in advance?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5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931C4-2C8D-76DD-618F-AA8098CE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666750"/>
            <a:ext cx="3894376" cy="84150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F8BDF-FDF6-FD33-A1C2-0EA18FA82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1743075"/>
            <a:ext cx="3894376" cy="42862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Building a model that predicts flight cancellations will serve as an important tool used by air travelers to predict flight cancellations in advance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0ABB-127E-ADF9-8448-EC95FD4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5486709" y="1948815"/>
            <a:ext cx="5731624" cy="322404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6741-ADDF-3D09-0F25-9DE1C23B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444" y="1204721"/>
            <a:ext cx="5029395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C9E04-54AE-985D-E82F-223FC1E1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444" y="2193545"/>
            <a:ext cx="5337381" cy="444538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1.The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2015 Flight Delays and Cancellations (kaggle.com)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downloaded from Kaggle. It has about three files airlines.csv, airports.csv and flights.csv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2.airlinedelaycauses_DelayedFlights.csv also downloaded from Kaggle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lluminated server room panel">
            <a:extLst>
              <a:ext uri="{FF2B5EF4-FFF2-40B4-BE49-F238E27FC236}">
                <a16:creationId xmlns:a16="http://schemas.microsoft.com/office/drawing/2014/main" id="{7D25B22B-4EFD-A514-32ED-22B2055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58" r="21396" b="2"/>
          <a:stretch/>
        </p:blipFill>
        <p:spPr>
          <a:xfrm>
            <a:off x="464577" y="1096772"/>
            <a:ext cx="5571066" cy="5761228"/>
          </a:xfrm>
          <a:prstGeom prst="rect">
            <a:avLst/>
          </a:prstGeom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1D1-2D30-4B95-CA13-596CF43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"/>
            <a:ext cx="8267296" cy="1338606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6AE0B-2CE6-5017-9B23-643634BE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5734"/>
              </p:ext>
            </p:extLst>
          </p:nvPr>
        </p:nvGraphicFramePr>
        <p:xfrm>
          <a:off x="565150" y="879420"/>
          <a:ext cx="5910412" cy="6130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52FA43-FD62-F87E-D0E5-088E5F910B3E}"/>
              </a:ext>
            </a:extLst>
          </p:cNvPr>
          <p:cNvSpPr/>
          <p:nvPr/>
        </p:nvSpPr>
        <p:spPr>
          <a:xfrm>
            <a:off x="7056408" y="1800045"/>
            <a:ext cx="4198188" cy="4531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FEFFF-A037-87C3-CF24-EF2FF61FF9DA}"/>
              </a:ext>
            </a:extLst>
          </p:cNvPr>
          <p:cNvSpPr txBox="1"/>
          <p:nvPr/>
        </p:nvSpPr>
        <p:spPr>
          <a:xfrm>
            <a:off x="7332452" y="2116347"/>
            <a:ext cx="39221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Resulting Features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7755837 rows 29 columns</a:t>
            </a:r>
          </a:p>
        </p:txBody>
      </p:sp>
    </p:spTree>
    <p:extLst>
      <p:ext uri="{BB962C8B-B14F-4D97-AF65-F5344CB8AC3E}">
        <p14:creationId xmlns:p14="http://schemas.microsoft.com/office/powerpoint/2010/main" val="12993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3CA4E8CB-4D16-F943-A9BD-FFF698E6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75934"/>
            <a:ext cx="3609983" cy="4004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ore flights were cancelled in November, January and February. </a:t>
            </a:r>
          </a:p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may be due to harsh winter weather conditions. 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A graph of flight cancellation&#10;&#10;Description automatically generated with medium confidence">
            <a:extLst>
              <a:ext uri="{FF2B5EF4-FFF2-40B4-BE49-F238E27FC236}">
                <a16:creationId xmlns:a16="http://schemas.microsoft.com/office/drawing/2014/main" id="{8B922AC2-5A36-4F4E-D7C0-9CABB929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1" y="1497220"/>
            <a:ext cx="5812999" cy="4127230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B3E5-3396-F895-93BA-E03E2A7F1826}"/>
              </a:ext>
            </a:extLst>
          </p:cNvPr>
          <p:cNvSpPr txBox="1"/>
          <p:nvPr/>
        </p:nvSpPr>
        <p:spPr>
          <a:xfrm>
            <a:off x="409575" y="304800"/>
            <a:ext cx="6067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58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8190-9699-07B5-640E-903A733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95167"/>
            <a:ext cx="3609983" cy="4485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American Eagle Airlines Inc was responsible for the most flight cancellations at a cancellation rate of 3.5%.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red bars&#10;&#10;Description automatically generated">
            <a:extLst>
              <a:ext uri="{FF2B5EF4-FFF2-40B4-BE49-F238E27FC236}">
                <a16:creationId xmlns:a16="http://schemas.microsoft.com/office/drawing/2014/main" id="{8EA9CE56-21BA-8D1C-1BCF-E1E82CAC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096772"/>
            <a:ext cx="6782159" cy="4851541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8A6-D609-0C7D-14A1-8E87E99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128641" cy="375377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 and Weather delays were most likely to cause flight cancellations.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808C-1B30-CC79-C6B4-66FE44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075" y="1052317"/>
            <a:ext cx="5899579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0FCF4-7211-B49D-8D4A-B6601C53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3828627"/>
            <a:ext cx="60011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97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740</Words>
  <Application>Microsoft Office PowerPoint</Application>
  <PresentationFormat>Widescreen</PresentationFormat>
  <Paragraphs>130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Arial</vt:lpstr>
      <vt:lpstr>Avenir Next</vt:lpstr>
      <vt:lpstr>Seaford Display</vt:lpstr>
      <vt:lpstr>System Font Regular</vt:lpstr>
      <vt:lpstr>Tenorite</vt:lpstr>
      <vt:lpstr>Times New Roman</vt:lpstr>
      <vt:lpstr>Wingdings</vt:lpstr>
      <vt:lpstr>MadridVTI</vt:lpstr>
      <vt:lpstr>Predicting  flight  cancellations in advance with machine learning models </vt:lpstr>
      <vt:lpstr>PowerPoint Presentation</vt:lpstr>
      <vt:lpstr>Problem Statement</vt:lpstr>
      <vt:lpstr>Solution</vt:lpstr>
      <vt:lpstr>Data Sources</vt:lpstr>
      <vt:lpstr>Data Wrangling</vt:lpstr>
      <vt:lpstr>PowerPoint Presentation</vt:lpstr>
      <vt:lpstr>PowerPoint Presentation</vt:lpstr>
      <vt:lpstr>Security and Weather delays were most likely to cause flight cancellations. </vt:lpstr>
      <vt:lpstr>PowerPoint Presentation</vt:lpstr>
      <vt:lpstr>Preprocessing </vt:lpstr>
      <vt:lpstr>Modelling </vt:lpstr>
      <vt:lpstr>PowerPoint Presentation</vt:lpstr>
      <vt:lpstr>Model Evaluation</vt:lpstr>
      <vt:lpstr>Model Evaluation- Confusion matrix</vt:lpstr>
      <vt:lpstr>Decision Tree- Classification Reports</vt:lpstr>
      <vt:lpstr>Model Evaluation ROC curve</vt:lpstr>
      <vt:lpstr>Model Selection</vt:lpstr>
      <vt:lpstr>Decision Tree Model</vt:lpstr>
      <vt:lpstr>MODEL LIMITATION</vt:lpstr>
      <vt:lpstr>MODEL IMPROVEMENT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1</cp:revision>
  <dcterms:created xsi:type="dcterms:W3CDTF">2024-09-25T04:06:48Z</dcterms:created>
  <dcterms:modified xsi:type="dcterms:W3CDTF">2024-10-07T01:14:26Z</dcterms:modified>
</cp:coreProperties>
</file>